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1" r:id="rId1"/>
  </p:sldMasterIdLst>
  <p:notesMasterIdLst>
    <p:notesMasterId r:id="rId39"/>
  </p:notesMasterIdLst>
  <p:sldIdLst>
    <p:sldId id="256" r:id="rId2"/>
    <p:sldId id="258" r:id="rId3"/>
    <p:sldId id="262" r:id="rId4"/>
    <p:sldId id="259" r:id="rId5"/>
    <p:sldId id="260" r:id="rId6"/>
    <p:sldId id="261" r:id="rId7"/>
    <p:sldId id="313" r:id="rId8"/>
    <p:sldId id="314" r:id="rId9"/>
    <p:sldId id="263" r:id="rId10"/>
    <p:sldId id="315" r:id="rId11"/>
    <p:sldId id="276" r:id="rId12"/>
    <p:sldId id="269" r:id="rId13"/>
    <p:sldId id="264" r:id="rId14"/>
    <p:sldId id="317" r:id="rId15"/>
    <p:sldId id="316"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279" r:id="rId29"/>
    <p:sldId id="285" r:id="rId30"/>
    <p:sldId id="330" r:id="rId31"/>
    <p:sldId id="331" r:id="rId32"/>
    <p:sldId id="332" r:id="rId33"/>
    <p:sldId id="333" r:id="rId34"/>
    <p:sldId id="334" r:id="rId35"/>
    <p:sldId id="335" r:id="rId36"/>
    <p:sldId id="275" r:id="rId37"/>
    <p:sldId id="284"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4E7F2B-DEBF-433D-AE44-FB8F2A296C79}">
  <a:tblStyle styleId="{C54E7F2B-DEBF-433D-AE44-FB8F2A296C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b69528c958_0_30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b69528c958_0_30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55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b69528c958_0_3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b69528c958_0_3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b69528c958_0_31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b69528c958_0_31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023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169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312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391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433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12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da9ae928c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da9ae928c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052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781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889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908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82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519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372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a9ae928c0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a9ae928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190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b69528c958_0_31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b69528c958_0_31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b69528c958_0_3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b69528c958_0_3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da9ae928c0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6" name="Google Shape;1906;gda9ae928c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b69528c958_0_3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b69528c958_0_3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717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b69528c958_0_3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b69528c958_0_3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714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b69528c958_0_3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b69528c958_0_3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434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b69528c958_0_3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b69528c958_0_3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2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b69528c958_0_3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b69528c958_0_3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917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b69528c958_0_3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b69528c958_0_3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537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b69528c958_0_31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b69528c958_0_31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b69528c958_0_3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b69528c958_0_3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da9ae928c0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da9ae928c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da9ae928c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da9ae928c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da9ae928c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da9ae928c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da9ae928c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da9ae928c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1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da9ae928c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da9ae928c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872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b69528c958_0_30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b69528c958_0_30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0" name="Google Shape;10;p2"/>
          <p:cNvSpPr/>
          <p:nvPr/>
        </p:nvSpPr>
        <p:spPr>
          <a:xfrm>
            <a:off x="717425" y="538225"/>
            <a:ext cx="7709155" cy="4067311"/>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87141" y="-10462"/>
            <a:ext cx="4784475" cy="5164225"/>
          </a:xfrm>
          <a:custGeom>
            <a:avLst/>
            <a:gdLst/>
            <a:ahLst/>
            <a:cxnLst/>
            <a:rect l="l" t="t" r="r" b="b"/>
            <a:pathLst>
              <a:path w="191379" h="206569" extrusionOk="0">
                <a:moveTo>
                  <a:pt x="61308" y="0"/>
                </a:moveTo>
                <a:lnTo>
                  <a:pt x="0" y="206569"/>
                </a:lnTo>
                <a:lnTo>
                  <a:pt x="191379" y="206293"/>
                </a:lnTo>
                <a:lnTo>
                  <a:pt x="190551" y="0"/>
                </a:lnTo>
                <a:close/>
              </a:path>
            </a:pathLst>
          </a:custGeom>
          <a:gradFill>
            <a:gsLst>
              <a:gs pos="0">
                <a:schemeClr val="accent1"/>
              </a:gs>
              <a:gs pos="100000">
                <a:schemeClr val="lt2"/>
              </a:gs>
            </a:gsLst>
            <a:lin ang="8100019" scaled="0"/>
          </a:gradFill>
          <a:ln>
            <a:noFill/>
          </a:ln>
        </p:spPr>
      </p:sp>
      <p:sp>
        <p:nvSpPr>
          <p:cNvPr id="12" name="Google Shape;12;p2"/>
          <p:cNvSpPr txBox="1">
            <a:spLocks noGrp="1"/>
          </p:cNvSpPr>
          <p:nvPr>
            <p:ph type="ctrTitle"/>
          </p:nvPr>
        </p:nvSpPr>
        <p:spPr>
          <a:xfrm>
            <a:off x="848216" y="1641725"/>
            <a:ext cx="4176000" cy="14028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5200"/>
              <a:buNone/>
              <a:defRPr sz="4900" b="1">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1416866" y="3174375"/>
            <a:ext cx="3038700" cy="547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atin typeface="Asap"/>
                <a:ea typeface="Asap"/>
                <a:cs typeface="Asap"/>
                <a:sym typeface="Asap"/>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4" name="Google Shape;14;p2"/>
          <p:cNvGrpSpPr/>
          <p:nvPr/>
        </p:nvGrpSpPr>
        <p:grpSpPr>
          <a:xfrm>
            <a:off x="717424" y="159290"/>
            <a:ext cx="646037" cy="180671"/>
            <a:chOff x="3546149" y="1286052"/>
            <a:chExt cx="646037" cy="180671"/>
          </a:xfrm>
        </p:grpSpPr>
        <p:sp>
          <p:nvSpPr>
            <p:cNvPr id="15" name="Google Shape;15;p2"/>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p:nvPr/>
        </p:nvSpPr>
        <p:spPr>
          <a:xfrm rot="-2151001">
            <a:off x="350505" y="680103"/>
            <a:ext cx="937466" cy="947109"/>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706386">
            <a:off x="3945862" y="331627"/>
            <a:ext cx="1321729" cy="1335326"/>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7559486">
            <a:off x="457822" y="3595524"/>
            <a:ext cx="1165215" cy="117732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CUSTOM_7">
    <p:spTree>
      <p:nvGrpSpPr>
        <p:cNvPr id="1" name="Shape 892"/>
        <p:cNvGrpSpPr/>
        <p:nvPr/>
      </p:nvGrpSpPr>
      <p:grpSpPr>
        <a:xfrm>
          <a:off x="0" y="0"/>
          <a:ext cx="0" cy="0"/>
          <a:chOff x="0" y="0"/>
          <a:chExt cx="0" cy="0"/>
        </a:xfrm>
      </p:grpSpPr>
      <p:pic>
        <p:nvPicPr>
          <p:cNvPr id="893" name="Google Shape;893;p21"/>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dist="190500" dir="5520000" algn="bl" rotWithShape="0">
              <a:srgbClr val="000000">
                <a:alpha val="87000"/>
              </a:srgbClr>
            </a:outerShdw>
          </a:effectLst>
        </p:spPr>
      </p:pic>
      <p:sp>
        <p:nvSpPr>
          <p:cNvPr id="894" name="Google Shape;894;p21"/>
          <p:cNvSpPr/>
          <p:nvPr/>
        </p:nvSpPr>
        <p:spPr>
          <a:xfrm>
            <a:off x="717425" y="1160752"/>
            <a:ext cx="7709155" cy="3444809"/>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1"/>
          <p:cNvSpPr txBox="1">
            <a:spLocks noGrp="1"/>
          </p:cNvSpPr>
          <p:nvPr>
            <p:ph type="title"/>
          </p:nvPr>
        </p:nvSpPr>
        <p:spPr>
          <a:xfrm>
            <a:off x="941600" y="2663510"/>
            <a:ext cx="4495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6" name="Google Shape;896;p21"/>
          <p:cNvSpPr txBox="1">
            <a:spLocks noGrp="1"/>
          </p:cNvSpPr>
          <p:nvPr>
            <p:ph type="title" idx="2" hasCustomPrompt="1"/>
          </p:nvPr>
        </p:nvSpPr>
        <p:spPr>
          <a:xfrm>
            <a:off x="941600" y="970910"/>
            <a:ext cx="4005900" cy="1530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97" name="Google Shape;897;p21"/>
          <p:cNvSpPr txBox="1">
            <a:spLocks noGrp="1"/>
          </p:cNvSpPr>
          <p:nvPr>
            <p:ph type="subTitle" idx="1"/>
          </p:nvPr>
        </p:nvSpPr>
        <p:spPr>
          <a:xfrm>
            <a:off x="941600" y="3505310"/>
            <a:ext cx="5178000" cy="27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98" name="Google Shape;898;p21"/>
          <p:cNvSpPr/>
          <p:nvPr/>
        </p:nvSpPr>
        <p:spPr>
          <a:xfrm flipH="1">
            <a:off x="5570950" y="-10512"/>
            <a:ext cx="3598450" cy="5164525"/>
          </a:xfrm>
          <a:custGeom>
            <a:avLst/>
            <a:gdLst/>
            <a:ahLst/>
            <a:cxnLst/>
            <a:rect l="l" t="t" r="r" b="b"/>
            <a:pathLst>
              <a:path w="143938" h="206581" extrusionOk="0">
                <a:moveTo>
                  <a:pt x="76876" y="206581"/>
                </a:moveTo>
                <a:lnTo>
                  <a:pt x="143938" y="0"/>
                </a:lnTo>
                <a:lnTo>
                  <a:pt x="0" y="276"/>
                </a:lnTo>
                <a:lnTo>
                  <a:pt x="623" y="206569"/>
                </a:lnTo>
                <a:close/>
              </a:path>
            </a:pathLst>
          </a:custGeom>
          <a:gradFill>
            <a:gsLst>
              <a:gs pos="0">
                <a:schemeClr val="accent1"/>
              </a:gs>
              <a:gs pos="100000">
                <a:schemeClr val="lt2"/>
              </a:gs>
            </a:gsLst>
            <a:lin ang="8100019" scaled="0"/>
          </a:gradFill>
          <a:ln>
            <a:noFill/>
          </a:ln>
        </p:spPr>
      </p:sp>
      <p:grpSp>
        <p:nvGrpSpPr>
          <p:cNvPr id="899" name="Google Shape;899;p21"/>
          <p:cNvGrpSpPr/>
          <p:nvPr/>
        </p:nvGrpSpPr>
        <p:grpSpPr>
          <a:xfrm rot="5400000">
            <a:off x="141562" y="1551364"/>
            <a:ext cx="646037" cy="180671"/>
            <a:chOff x="3546149" y="1286052"/>
            <a:chExt cx="646037" cy="180671"/>
          </a:xfrm>
        </p:grpSpPr>
        <p:sp>
          <p:nvSpPr>
            <p:cNvPr id="900" name="Google Shape;900;p21"/>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1"/>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1"/>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1"/>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1"/>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1"/>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1"/>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1"/>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1"/>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1"/>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1"/>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1"/>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1"/>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1"/>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1"/>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1"/>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1"/>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1"/>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1"/>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1"/>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1"/>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1"/>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1"/>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1"/>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1"/>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1"/>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1"/>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1"/>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1"/>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1"/>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1"/>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1"/>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1"/>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1"/>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1"/>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1"/>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1"/>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1"/>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1"/>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1"/>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21"/>
          <p:cNvSpPr/>
          <p:nvPr/>
        </p:nvSpPr>
        <p:spPr>
          <a:xfrm rot="-8666378">
            <a:off x="491333" y="3782083"/>
            <a:ext cx="583847" cy="589914"/>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1"/>
          <p:cNvSpPr/>
          <p:nvPr/>
        </p:nvSpPr>
        <p:spPr>
          <a:xfrm rot="8716963">
            <a:off x="5195603" y="3843546"/>
            <a:ext cx="904553" cy="913858"/>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1"/>
          <p:cNvSpPr/>
          <p:nvPr/>
        </p:nvSpPr>
        <p:spPr>
          <a:xfrm rot="3288779">
            <a:off x="3671371" y="819254"/>
            <a:ext cx="1226638" cy="123919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7_1">
    <p:spTree>
      <p:nvGrpSpPr>
        <p:cNvPr id="1" name="Shape 943"/>
        <p:cNvGrpSpPr/>
        <p:nvPr/>
      </p:nvGrpSpPr>
      <p:grpSpPr>
        <a:xfrm>
          <a:off x="0" y="0"/>
          <a:ext cx="0" cy="0"/>
          <a:chOff x="0" y="0"/>
          <a:chExt cx="0" cy="0"/>
        </a:xfrm>
      </p:grpSpPr>
      <p:pic>
        <p:nvPicPr>
          <p:cNvPr id="944" name="Google Shape;944;p2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945" name="Google Shape;945;p22"/>
          <p:cNvSpPr/>
          <p:nvPr/>
        </p:nvSpPr>
        <p:spPr>
          <a:xfrm>
            <a:off x="717425" y="1160752"/>
            <a:ext cx="7709155" cy="3444809"/>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2"/>
          <p:cNvSpPr txBox="1">
            <a:spLocks noGrp="1"/>
          </p:cNvSpPr>
          <p:nvPr>
            <p:ph type="title"/>
          </p:nvPr>
        </p:nvSpPr>
        <p:spPr>
          <a:xfrm>
            <a:off x="3706900" y="2663510"/>
            <a:ext cx="4495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7" name="Google Shape;947;p22"/>
          <p:cNvSpPr txBox="1">
            <a:spLocks noGrp="1"/>
          </p:cNvSpPr>
          <p:nvPr>
            <p:ph type="title" idx="2" hasCustomPrompt="1"/>
          </p:nvPr>
        </p:nvSpPr>
        <p:spPr>
          <a:xfrm>
            <a:off x="4196500" y="970910"/>
            <a:ext cx="4005900" cy="1530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48" name="Google Shape;948;p22"/>
          <p:cNvSpPr txBox="1">
            <a:spLocks noGrp="1"/>
          </p:cNvSpPr>
          <p:nvPr>
            <p:ph type="subTitle" idx="1"/>
          </p:nvPr>
        </p:nvSpPr>
        <p:spPr>
          <a:xfrm>
            <a:off x="3024400" y="3505310"/>
            <a:ext cx="5178000" cy="27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49" name="Google Shape;949;p22"/>
          <p:cNvSpPr/>
          <p:nvPr/>
        </p:nvSpPr>
        <p:spPr>
          <a:xfrm>
            <a:off x="-32625" y="-10450"/>
            <a:ext cx="3598450" cy="5164525"/>
          </a:xfrm>
          <a:custGeom>
            <a:avLst/>
            <a:gdLst/>
            <a:ahLst/>
            <a:cxnLst/>
            <a:rect l="l" t="t" r="r" b="b"/>
            <a:pathLst>
              <a:path w="143938" h="206581" extrusionOk="0">
                <a:moveTo>
                  <a:pt x="76876" y="206581"/>
                </a:moveTo>
                <a:lnTo>
                  <a:pt x="143938" y="0"/>
                </a:lnTo>
                <a:lnTo>
                  <a:pt x="0" y="276"/>
                </a:lnTo>
                <a:lnTo>
                  <a:pt x="623" y="206569"/>
                </a:lnTo>
                <a:close/>
              </a:path>
            </a:pathLst>
          </a:custGeom>
          <a:gradFill>
            <a:gsLst>
              <a:gs pos="0">
                <a:schemeClr val="accent1"/>
              </a:gs>
              <a:gs pos="100000">
                <a:schemeClr val="lt2"/>
              </a:gs>
            </a:gsLst>
            <a:lin ang="8100019" scaled="0"/>
          </a:gradFill>
          <a:ln>
            <a:noFill/>
          </a:ln>
        </p:spPr>
      </p:sp>
      <p:sp>
        <p:nvSpPr>
          <p:cNvPr id="950" name="Google Shape;950;p22"/>
          <p:cNvSpPr/>
          <p:nvPr/>
        </p:nvSpPr>
        <p:spPr>
          <a:xfrm rot="-7295200">
            <a:off x="3002486" y="3622095"/>
            <a:ext cx="822431" cy="83095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2"/>
          <p:cNvSpPr/>
          <p:nvPr/>
        </p:nvSpPr>
        <p:spPr>
          <a:xfrm rot="9350822">
            <a:off x="6498481" y="4087344"/>
            <a:ext cx="661196" cy="66806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2"/>
          <p:cNvSpPr/>
          <p:nvPr/>
        </p:nvSpPr>
        <p:spPr>
          <a:xfrm rot="-2374847">
            <a:off x="4220592" y="830067"/>
            <a:ext cx="1420245" cy="143485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22"/>
          <p:cNvGrpSpPr/>
          <p:nvPr/>
        </p:nvGrpSpPr>
        <p:grpSpPr>
          <a:xfrm rot="5400000">
            <a:off x="8315249" y="3311781"/>
            <a:ext cx="646037" cy="180671"/>
            <a:chOff x="3546149" y="1286052"/>
            <a:chExt cx="646037" cy="180671"/>
          </a:xfrm>
        </p:grpSpPr>
        <p:sp>
          <p:nvSpPr>
            <p:cNvPr id="954" name="Google Shape;954;p22"/>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2"/>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2"/>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2"/>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2"/>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2"/>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2"/>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2"/>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2"/>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2"/>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2"/>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2"/>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2"/>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2"/>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2"/>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2"/>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2"/>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2"/>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2"/>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2"/>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2"/>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2"/>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2"/>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2"/>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2"/>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2"/>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2"/>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2"/>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2"/>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2"/>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2"/>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2"/>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2"/>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2"/>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2"/>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2"/>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2"/>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2"/>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7_1_1">
    <p:spTree>
      <p:nvGrpSpPr>
        <p:cNvPr id="1" name="Shape 994"/>
        <p:cNvGrpSpPr/>
        <p:nvPr/>
      </p:nvGrpSpPr>
      <p:grpSpPr>
        <a:xfrm>
          <a:off x="0" y="0"/>
          <a:ext cx="0" cy="0"/>
          <a:chOff x="0" y="0"/>
          <a:chExt cx="0" cy="0"/>
        </a:xfrm>
      </p:grpSpPr>
      <p:pic>
        <p:nvPicPr>
          <p:cNvPr id="995" name="Google Shape;995;p23"/>
          <p:cNvPicPr preferRelativeResize="0"/>
          <p:nvPr/>
        </p:nvPicPr>
        <p:blipFill>
          <a:blip r:embed="rId2">
            <a:alphaModFix/>
          </a:blip>
          <a:stretch>
            <a:fillRect/>
          </a:stretch>
        </p:blipFill>
        <p:spPr>
          <a:xfrm flipH="1">
            <a:off x="-6350" y="-11200"/>
            <a:ext cx="9177974" cy="5164224"/>
          </a:xfrm>
          <a:prstGeom prst="rect">
            <a:avLst/>
          </a:prstGeom>
          <a:noFill/>
          <a:ln>
            <a:noFill/>
          </a:ln>
        </p:spPr>
      </p:pic>
      <p:sp>
        <p:nvSpPr>
          <p:cNvPr id="996" name="Google Shape;996;p23"/>
          <p:cNvSpPr/>
          <p:nvPr/>
        </p:nvSpPr>
        <p:spPr>
          <a:xfrm flipH="1">
            <a:off x="738693" y="538225"/>
            <a:ext cx="7709155" cy="4067311"/>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3"/>
          <p:cNvSpPr/>
          <p:nvPr/>
        </p:nvSpPr>
        <p:spPr>
          <a:xfrm>
            <a:off x="-29200" y="-27650"/>
            <a:ext cx="9201600" cy="1322912"/>
          </a:xfrm>
          <a:custGeom>
            <a:avLst/>
            <a:gdLst/>
            <a:ahLst/>
            <a:cxnLst/>
            <a:rect l="l" t="t" r="r" b="b"/>
            <a:pathLst>
              <a:path w="368064" h="89826" extrusionOk="0">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998" name="Google Shape;998;p23"/>
          <p:cNvSpPr/>
          <p:nvPr/>
        </p:nvSpPr>
        <p:spPr>
          <a:xfrm rot="10800000">
            <a:off x="-28800" y="3846000"/>
            <a:ext cx="9201600" cy="1322912"/>
          </a:xfrm>
          <a:custGeom>
            <a:avLst/>
            <a:gdLst/>
            <a:ahLst/>
            <a:cxnLst/>
            <a:rect l="l" t="t" r="r" b="b"/>
            <a:pathLst>
              <a:path w="368064" h="89826" extrusionOk="0">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999" name="Google Shape;999;p23"/>
          <p:cNvSpPr txBox="1">
            <a:spLocks noGrp="1"/>
          </p:cNvSpPr>
          <p:nvPr>
            <p:ph type="title"/>
          </p:nvPr>
        </p:nvSpPr>
        <p:spPr>
          <a:xfrm>
            <a:off x="3587263" y="2322950"/>
            <a:ext cx="4049100" cy="718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00" name="Google Shape;1000;p23"/>
          <p:cNvSpPr txBox="1">
            <a:spLocks noGrp="1"/>
          </p:cNvSpPr>
          <p:nvPr>
            <p:ph type="title" idx="2" hasCustomPrompt="1"/>
          </p:nvPr>
        </p:nvSpPr>
        <p:spPr>
          <a:xfrm>
            <a:off x="1458975" y="1707500"/>
            <a:ext cx="2128200" cy="153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01" name="Google Shape;1001;p23"/>
          <p:cNvSpPr txBox="1">
            <a:spLocks noGrp="1"/>
          </p:cNvSpPr>
          <p:nvPr>
            <p:ph type="subTitle" idx="1"/>
          </p:nvPr>
        </p:nvSpPr>
        <p:spPr>
          <a:xfrm>
            <a:off x="3587263" y="3041750"/>
            <a:ext cx="4663800" cy="27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1002" name="Google Shape;1002;p23"/>
          <p:cNvGrpSpPr/>
          <p:nvPr/>
        </p:nvGrpSpPr>
        <p:grpSpPr>
          <a:xfrm rot="10800000">
            <a:off x="6990337" y="3492889"/>
            <a:ext cx="646037" cy="180671"/>
            <a:chOff x="3546149" y="1286052"/>
            <a:chExt cx="646037" cy="180671"/>
          </a:xfrm>
        </p:grpSpPr>
        <p:sp>
          <p:nvSpPr>
            <p:cNvPr id="1003" name="Google Shape;1003;p23"/>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3"/>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3"/>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3"/>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3"/>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3"/>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3"/>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3"/>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3"/>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3"/>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3"/>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3"/>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3"/>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3"/>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3"/>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3"/>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3"/>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3"/>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3"/>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3"/>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3"/>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3"/>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3"/>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3"/>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3"/>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3"/>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3"/>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23"/>
          <p:cNvSpPr/>
          <p:nvPr/>
        </p:nvSpPr>
        <p:spPr>
          <a:xfrm rot="-8801134">
            <a:off x="992194" y="3349039"/>
            <a:ext cx="822405" cy="830906"/>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3"/>
          <p:cNvSpPr/>
          <p:nvPr/>
        </p:nvSpPr>
        <p:spPr>
          <a:xfrm rot="-3593846">
            <a:off x="478874" y="1418051"/>
            <a:ext cx="1000725" cy="1011019"/>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3"/>
          <p:cNvSpPr/>
          <p:nvPr/>
        </p:nvSpPr>
        <p:spPr>
          <a:xfrm rot="2700000">
            <a:off x="6888346" y="1001340"/>
            <a:ext cx="1420250" cy="1434860"/>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098"/>
        <p:cNvGrpSpPr/>
        <p:nvPr/>
      </p:nvGrpSpPr>
      <p:grpSpPr>
        <a:xfrm>
          <a:off x="0" y="0"/>
          <a:ext cx="0" cy="0"/>
          <a:chOff x="0" y="0"/>
          <a:chExt cx="0" cy="0"/>
        </a:xfrm>
      </p:grpSpPr>
      <p:pic>
        <p:nvPicPr>
          <p:cNvPr id="1099" name="Google Shape;1099;p25"/>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100" name="Google Shape;1100;p25"/>
          <p:cNvSpPr/>
          <p:nvPr/>
        </p:nvSpPr>
        <p:spPr>
          <a:xfrm>
            <a:off x="1184432" y="1456350"/>
            <a:ext cx="6775136" cy="2302980"/>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txBox="1">
            <a:spLocks noGrp="1"/>
          </p:cNvSpPr>
          <p:nvPr>
            <p:ph type="title"/>
          </p:nvPr>
        </p:nvSpPr>
        <p:spPr>
          <a:xfrm>
            <a:off x="3230100" y="3205925"/>
            <a:ext cx="4476600" cy="628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2" name="Google Shape;1102;p25"/>
          <p:cNvSpPr txBox="1">
            <a:spLocks noGrp="1"/>
          </p:cNvSpPr>
          <p:nvPr>
            <p:ph type="subTitle" idx="1"/>
          </p:nvPr>
        </p:nvSpPr>
        <p:spPr>
          <a:xfrm>
            <a:off x="1437300" y="1662575"/>
            <a:ext cx="6269400" cy="15435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sz="30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103" name="Google Shape;1103;p25"/>
          <p:cNvSpPr/>
          <p:nvPr/>
        </p:nvSpPr>
        <p:spPr>
          <a:xfrm rot="-2467565">
            <a:off x="866820" y="935004"/>
            <a:ext cx="908660" cy="918007"/>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rot="2700000">
            <a:off x="7453097" y="716340"/>
            <a:ext cx="1115955" cy="112743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rot="-7559273">
            <a:off x="739211" y="2893963"/>
            <a:ext cx="1641766" cy="165865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25"/>
          <p:cNvGrpSpPr/>
          <p:nvPr/>
        </p:nvGrpSpPr>
        <p:grpSpPr>
          <a:xfrm>
            <a:off x="6932537" y="3990783"/>
            <a:ext cx="646037" cy="180671"/>
            <a:chOff x="3546149" y="1286052"/>
            <a:chExt cx="646037" cy="180671"/>
          </a:xfrm>
        </p:grpSpPr>
        <p:sp>
          <p:nvSpPr>
            <p:cNvPr id="1107" name="Google Shape;1107;p25"/>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5"/>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5"/>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5"/>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5"/>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5"/>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5"/>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5"/>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5"/>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5"/>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5"/>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5"/>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5"/>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5"/>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5"/>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5"/>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5"/>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5"/>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5"/>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5"/>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5"/>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5"/>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5"/>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5"/>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5"/>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5"/>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6_1">
    <p:spTree>
      <p:nvGrpSpPr>
        <p:cNvPr id="1" name="Shape 1155"/>
        <p:cNvGrpSpPr/>
        <p:nvPr/>
      </p:nvGrpSpPr>
      <p:grpSpPr>
        <a:xfrm>
          <a:off x="0" y="0"/>
          <a:ext cx="0" cy="0"/>
          <a:chOff x="0" y="0"/>
          <a:chExt cx="0" cy="0"/>
        </a:xfrm>
      </p:grpSpPr>
      <p:pic>
        <p:nvPicPr>
          <p:cNvPr id="1156" name="Google Shape;1156;p27"/>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157" name="Google Shape;1157;p27"/>
          <p:cNvSpPr/>
          <p:nvPr/>
        </p:nvSpPr>
        <p:spPr>
          <a:xfrm>
            <a:off x="717425" y="1199725"/>
            <a:ext cx="7709155" cy="3548674"/>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7"/>
          <p:cNvSpPr txBox="1">
            <a:spLocks noGrp="1"/>
          </p:cNvSpPr>
          <p:nvPr>
            <p:ph type="title"/>
          </p:nvPr>
        </p:nvSpPr>
        <p:spPr>
          <a:xfrm>
            <a:off x="717425" y="1591925"/>
            <a:ext cx="3455100" cy="1155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9" name="Google Shape;1159;p27"/>
          <p:cNvSpPr txBox="1">
            <a:spLocks noGrp="1"/>
          </p:cNvSpPr>
          <p:nvPr>
            <p:ph type="subTitle" idx="1"/>
          </p:nvPr>
        </p:nvSpPr>
        <p:spPr>
          <a:xfrm>
            <a:off x="717425" y="2806750"/>
            <a:ext cx="3282600" cy="6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60" name="Google Shape;1160;p27"/>
          <p:cNvSpPr/>
          <p:nvPr/>
        </p:nvSpPr>
        <p:spPr>
          <a:xfrm rot="-8357950">
            <a:off x="253457" y="3789389"/>
            <a:ext cx="735574" cy="743246"/>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7"/>
          <p:cNvSpPr/>
          <p:nvPr/>
        </p:nvSpPr>
        <p:spPr>
          <a:xfrm rot="8787155">
            <a:off x="2848244" y="3717962"/>
            <a:ext cx="1107440" cy="1118770"/>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7"/>
          <p:cNvSpPr/>
          <p:nvPr/>
        </p:nvSpPr>
        <p:spPr>
          <a:xfrm rot="3574576">
            <a:off x="2777569" y="799533"/>
            <a:ext cx="931246" cy="94082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27"/>
          <p:cNvGrpSpPr/>
          <p:nvPr/>
        </p:nvGrpSpPr>
        <p:grpSpPr>
          <a:xfrm rot="5400000">
            <a:off x="8300712" y="3440264"/>
            <a:ext cx="646037" cy="180671"/>
            <a:chOff x="3546149" y="1286052"/>
            <a:chExt cx="646037" cy="180671"/>
          </a:xfrm>
        </p:grpSpPr>
        <p:sp>
          <p:nvSpPr>
            <p:cNvPr id="1164" name="Google Shape;1164;p27"/>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7"/>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7"/>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7"/>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7"/>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7"/>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7"/>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7"/>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7"/>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7"/>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7"/>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7"/>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7"/>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7"/>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7"/>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7"/>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7"/>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7"/>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7"/>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7"/>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7"/>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7"/>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7"/>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7"/>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7"/>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7"/>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7"/>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7"/>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7"/>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7"/>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7"/>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7"/>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CUSTOM_6_1_1_1_2">
    <p:spTree>
      <p:nvGrpSpPr>
        <p:cNvPr id="1" name="Shape 1302"/>
        <p:cNvGrpSpPr/>
        <p:nvPr/>
      </p:nvGrpSpPr>
      <p:grpSpPr>
        <a:xfrm>
          <a:off x="0" y="0"/>
          <a:ext cx="0" cy="0"/>
          <a:chOff x="0" y="0"/>
          <a:chExt cx="0" cy="0"/>
        </a:xfrm>
      </p:grpSpPr>
      <p:sp>
        <p:nvSpPr>
          <p:cNvPr id="1303" name="Google Shape;1303;p30"/>
          <p:cNvSpPr txBox="1">
            <a:spLocks noGrp="1"/>
          </p:cNvSpPr>
          <p:nvPr>
            <p:ph type="title"/>
          </p:nvPr>
        </p:nvSpPr>
        <p:spPr>
          <a:xfrm>
            <a:off x="717425" y="1814950"/>
            <a:ext cx="5993100" cy="651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04" name="Google Shape;1304;p30"/>
          <p:cNvSpPr txBox="1">
            <a:spLocks noGrp="1"/>
          </p:cNvSpPr>
          <p:nvPr>
            <p:ph type="subTitle" idx="1"/>
          </p:nvPr>
        </p:nvSpPr>
        <p:spPr>
          <a:xfrm>
            <a:off x="717425" y="2500800"/>
            <a:ext cx="6316800" cy="1320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05" name="Google Shape;1305;p30"/>
          <p:cNvSpPr/>
          <p:nvPr/>
        </p:nvSpPr>
        <p:spPr>
          <a:xfrm rot="5400000">
            <a:off x="5262763" y="1229184"/>
            <a:ext cx="5181421" cy="2682653"/>
          </a:xfrm>
          <a:custGeom>
            <a:avLst/>
            <a:gdLst/>
            <a:ahLst/>
            <a:cxnLst/>
            <a:rect l="l" t="t" r="r" b="b"/>
            <a:pathLst>
              <a:path w="368064" h="89826" extrusionOk="0">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pic>
        <p:nvPicPr>
          <p:cNvPr id="1306" name="Google Shape;1306;p30"/>
          <p:cNvPicPr preferRelativeResize="0"/>
          <p:nvPr/>
        </p:nvPicPr>
        <p:blipFill>
          <a:blip r:embed="rId2">
            <a:alphaModFix/>
          </a:blip>
          <a:stretch>
            <a:fillRect/>
          </a:stretch>
        </p:blipFill>
        <p:spPr>
          <a:xfrm flipH="1">
            <a:off x="-6350" y="-11200"/>
            <a:ext cx="9177974" cy="5164224"/>
          </a:xfrm>
          <a:prstGeom prst="rect">
            <a:avLst/>
          </a:prstGeom>
          <a:noFill/>
          <a:ln>
            <a:noFill/>
          </a:ln>
        </p:spPr>
      </p:pic>
      <p:grpSp>
        <p:nvGrpSpPr>
          <p:cNvPr id="1307" name="Google Shape;1307;p30"/>
          <p:cNvGrpSpPr/>
          <p:nvPr/>
        </p:nvGrpSpPr>
        <p:grpSpPr>
          <a:xfrm rot="5400000">
            <a:off x="121912" y="1433289"/>
            <a:ext cx="646037" cy="180671"/>
            <a:chOff x="3546149" y="1286052"/>
            <a:chExt cx="646037" cy="180671"/>
          </a:xfrm>
        </p:grpSpPr>
        <p:sp>
          <p:nvSpPr>
            <p:cNvPr id="1308" name="Google Shape;1308;p30"/>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0"/>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0"/>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0"/>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0"/>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0"/>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0"/>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0"/>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0"/>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0"/>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0"/>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0"/>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0"/>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0"/>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0"/>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0"/>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0"/>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0"/>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0"/>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0"/>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0"/>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30"/>
          <p:cNvSpPr/>
          <p:nvPr/>
        </p:nvSpPr>
        <p:spPr>
          <a:xfrm rot="-250411">
            <a:off x="2699454" y="455688"/>
            <a:ext cx="1097827" cy="1109046"/>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rot="-8100000">
            <a:off x="339018" y="3735955"/>
            <a:ext cx="903615" cy="912911"/>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rot="8099865">
            <a:off x="5791164" y="3520438"/>
            <a:ext cx="1330326" cy="1343958"/>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34"/>
        <p:cNvGrpSpPr/>
        <p:nvPr/>
      </p:nvGrpSpPr>
      <p:grpSpPr>
        <a:xfrm>
          <a:off x="0" y="0"/>
          <a:ext cx="0" cy="0"/>
          <a:chOff x="0" y="0"/>
          <a:chExt cx="0" cy="0"/>
        </a:xfrm>
      </p:grpSpPr>
      <p:pic>
        <p:nvPicPr>
          <p:cNvPr id="1735" name="Google Shape;1735;p40"/>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dist="190500" dir="5520000" algn="bl" rotWithShape="0">
              <a:srgbClr val="000000">
                <a:alpha val="87000"/>
              </a:srgb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36"/>
        <p:cNvGrpSpPr/>
        <p:nvPr/>
      </p:nvGrpSpPr>
      <p:grpSpPr>
        <a:xfrm>
          <a:off x="0" y="0"/>
          <a:ext cx="0" cy="0"/>
          <a:chOff x="0" y="0"/>
          <a:chExt cx="0" cy="0"/>
        </a:xfrm>
      </p:grpSpPr>
      <p:pic>
        <p:nvPicPr>
          <p:cNvPr id="1737" name="Google Shape;1737;p41"/>
          <p:cNvPicPr preferRelativeResize="0"/>
          <p:nvPr/>
        </p:nvPicPr>
        <p:blipFill>
          <a:blip r:embed="rId2">
            <a:alphaModFix/>
          </a:blip>
          <a:stretch>
            <a:fillRect/>
          </a:stretch>
        </p:blipFill>
        <p:spPr>
          <a:xfrm>
            <a:off x="-6350" y="-11200"/>
            <a:ext cx="9177974" cy="516422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738"/>
        <p:cNvGrpSpPr/>
        <p:nvPr/>
      </p:nvGrpSpPr>
      <p:grpSpPr>
        <a:xfrm>
          <a:off x="0" y="0"/>
          <a:ext cx="0" cy="0"/>
          <a:chOff x="0" y="0"/>
          <a:chExt cx="0" cy="0"/>
        </a:xfrm>
      </p:grpSpPr>
      <p:pic>
        <p:nvPicPr>
          <p:cNvPr id="1739" name="Google Shape;1739;p42"/>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dist="190500" dir="5520000" algn="bl" rotWithShape="0">
              <a:srgbClr val="000000">
                <a:alpha val="87000"/>
              </a:srgbClr>
            </a:outerShdw>
          </a:effectLst>
        </p:spPr>
      </p:pic>
      <p:sp>
        <p:nvSpPr>
          <p:cNvPr id="1740" name="Google Shape;1740;p42"/>
          <p:cNvSpPr/>
          <p:nvPr/>
        </p:nvSpPr>
        <p:spPr>
          <a:xfrm rot="10800000" flipH="1">
            <a:off x="-29200" y="3283750"/>
            <a:ext cx="9201600" cy="1858500"/>
          </a:xfrm>
          <a:custGeom>
            <a:avLst/>
            <a:gdLst/>
            <a:ahLst/>
            <a:cxnLst/>
            <a:rect l="l" t="t" r="r" b="b"/>
            <a:pathLst>
              <a:path w="368064" h="89826" extrusionOk="0">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1741"/>
        <p:cNvGrpSpPr/>
        <p:nvPr/>
      </p:nvGrpSpPr>
      <p:grpSpPr>
        <a:xfrm>
          <a:off x="0" y="0"/>
          <a:ext cx="0" cy="0"/>
          <a:chOff x="0" y="0"/>
          <a:chExt cx="0" cy="0"/>
        </a:xfrm>
      </p:grpSpPr>
      <p:pic>
        <p:nvPicPr>
          <p:cNvPr id="1742" name="Google Shape;1742;p43"/>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dist="190500" dir="5520000" algn="bl" rotWithShape="0">
              <a:srgbClr val="000000">
                <a:alpha val="87000"/>
              </a:srgbClr>
            </a:outerShdw>
          </a:effectLst>
        </p:spPr>
      </p:pic>
      <p:sp>
        <p:nvSpPr>
          <p:cNvPr id="1743" name="Google Shape;1743;p43"/>
          <p:cNvSpPr/>
          <p:nvPr/>
        </p:nvSpPr>
        <p:spPr>
          <a:xfrm rot="10800000">
            <a:off x="6912590" y="-6912"/>
            <a:ext cx="2252150" cy="5157325"/>
          </a:xfrm>
          <a:custGeom>
            <a:avLst/>
            <a:gdLst/>
            <a:ahLst/>
            <a:cxnLst/>
            <a:rect l="l" t="t" r="r" b="b"/>
            <a:pathLst>
              <a:path w="90086" h="206293" extrusionOk="0">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pic>
        <p:nvPicPr>
          <p:cNvPr id="59" name="Google Shape;59;p3"/>
          <p:cNvPicPr preferRelativeResize="0"/>
          <p:nvPr/>
        </p:nvPicPr>
        <p:blipFill>
          <a:blip r:embed="rId2">
            <a:alphaModFix/>
          </a:blip>
          <a:stretch>
            <a:fillRect/>
          </a:stretch>
        </p:blipFill>
        <p:spPr>
          <a:xfrm>
            <a:off x="-27626" y="-12675"/>
            <a:ext cx="9200026" cy="5157324"/>
          </a:xfrm>
          <a:prstGeom prst="rect">
            <a:avLst/>
          </a:prstGeom>
          <a:noFill/>
          <a:ln>
            <a:noFill/>
          </a:ln>
          <a:effectLst>
            <a:outerShdw blurRad="185738" dist="190500" dir="5520000" algn="bl" rotWithShape="0">
              <a:srgbClr val="000000">
                <a:alpha val="87000"/>
              </a:srgbClr>
            </a:outerShdw>
          </a:effectLst>
        </p:spPr>
      </p:pic>
      <p:sp>
        <p:nvSpPr>
          <p:cNvPr id="60" name="Google Shape;60;p3"/>
          <p:cNvSpPr/>
          <p:nvPr/>
        </p:nvSpPr>
        <p:spPr>
          <a:xfrm rot="10800000" flipH="1">
            <a:off x="2227836" y="938780"/>
            <a:ext cx="4688328" cy="3265719"/>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txBox="1">
            <a:spLocks noGrp="1"/>
          </p:cNvSpPr>
          <p:nvPr>
            <p:ph type="title"/>
          </p:nvPr>
        </p:nvSpPr>
        <p:spPr>
          <a:xfrm>
            <a:off x="2324250" y="2663510"/>
            <a:ext cx="4495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title" idx="2" hasCustomPrompt="1"/>
          </p:nvPr>
        </p:nvSpPr>
        <p:spPr>
          <a:xfrm>
            <a:off x="2569050" y="970910"/>
            <a:ext cx="4005900" cy="153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3"/>
          <p:cNvSpPr txBox="1">
            <a:spLocks noGrp="1"/>
          </p:cNvSpPr>
          <p:nvPr>
            <p:ph type="subTitle" idx="1"/>
          </p:nvPr>
        </p:nvSpPr>
        <p:spPr>
          <a:xfrm>
            <a:off x="1983000" y="3505310"/>
            <a:ext cx="5178000" cy="278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4" name="Google Shape;64;p3"/>
          <p:cNvSpPr/>
          <p:nvPr/>
        </p:nvSpPr>
        <p:spPr>
          <a:xfrm rot="10800000" flipH="1">
            <a:off x="-27625" y="-25901"/>
            <a:ext cx="2252150" cy="5187237"/>
          </a:xfrm>
          <a:custGeom>
            <a:avLst/>
            <a:gdLst/>
            <a:ahLst/>
            <a:cxnLst/>
            <a:rect l="l" t="t" r="r" b="b"/>
            <a:pathLst>
              <a:path w="90086" h="206293" extrusionOk="0">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sp>
        <p:nvSpPr>
          <p:cNvPr id="65" name="Google Shape;65;p3"/>
          <p:cNvSpPr/>
          <p:nvPr/>
        </p:nvSpPr>
        <p:spPr>
          <a:xfrm rot="10800000">
            <a:off x="6912600" y="-25787"/>
            <a:ext cx="2252150" cy="5187237"/>
          </a:xfrm>
          <a:custGeom>
            <a:avLst/>
            <a:gdLst/>
            <a:ahLst/>
            <a:cxnLst/>
            <a:rect l="l" t="t" r="r" b="b"/>
            <a:pathLst>
              <a:path w="90086" h="206293" extrusionOk="0">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grpSp>
        <p:nvGrpSpPr>
          <p:cNvPr id="66" name="Google Shape;66;p3"/>
          <p:cNvGrpSpPr/>
          <p:nvPr/>
        </p:nvGrpSpPr>
        <p:grpSpPr>
          <a:xfrm>
            <a:off x="2231083" y="516797"/>
            <a:ext cx="646037" cy="180671"/>
            <a:chOff x="3546149" y="1286052"/>
            <a:chExt cx="646037" cy="180671"/>
          </a:xfrm>
        </p:grpSpPr>
        <p:sp>
          <p:nvSpPr>
            <p:cNvPr id="67" name="Google Shape;67;p3"/>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p:nvPr/>
        </p:nvSpPr>
        <p:spPr>
          <a:xfrm rot="2700000">
            <a:off x="5760309" y="852130"/>
            <a:ext cx="1156882" cy="1168783"/>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4193300">
            <a:off x="2171991" y="1402754"/>
            <a:ext cx="905663" cy="914979"/>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0800000">
            <a:off x="4175389" y="3992467"/>
            <a:ext cx="793223" cy="801457"/>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3"/>
          <p:cNvGrpSpPr/>
          <p:nvPr/>
        </p:nvGrpSpPr>
        <p:grpSpPr>
          <a:xfrm>
            <a:off x="6263110" y="4439042"/>
            <a:ext cx="646037" cy="180671"/>
            <a:chOff x="3546149" y="1286052"/>
            <a:chExt cx="646037" cy="180671"/>
          </a:xfrm>
        </p:grpSpPr>
        <p:sp>
          <p:nvSpPr>
            <p:cNvPr id="111" name="Google Shape;111;p3"/>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8"/>
        <p:cNvGrpSpPr/>
        <p:nvPr/>
      </p:nvGrpSpPr>
      <p:grpSpPr>
        <a:xfrm>
          <a:off x="0" y="0"/>
          <a:ext cx="0" cy="0"/>
          <a:chOff x="0" y="0"/>
          <a:chExt cx="0" cy="0"/>
        </a:xfrm>
      </p:grpSpPr>
      <p:pic>
        <p:nvPicPr>
          <p:cNvPr id="199" name="Google Shape;199;p5"/>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dist="190500" dir="5520000" algn="bl" rotWithShape="0">
              <a:srgbClr val="000000">
                <a:alpha val="87000"/>
              </a:srgbClr>
            </a:outerShdw>
          </a:effectLst>
        </p:spPr>
      </p:pic>
      <p:sp>
        <p:nvSpPr>
          <p:cNvPr id="200" name="Google Shape;200;p5"/>
          <p:cNvSpPr txBox="1">
            <a:spLocks noGrp="1"/>
          </p:cNvSpPr>
          <p:nvPr>
            <p:ph type="body" idx="1"/>
          </p:nvPr>
        </p:nvSpPr>
        <p:spPr>
          <a:xfrm>
            <a:off x="1217863" y="3060515"/>
            <a:ext cx="3019200" cy="10017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1" name="Google Shape;201;p5"/>
          <p:cNvSpPr txBox="1">
            <a:spLocks noGrp="1"/>
          </p:cNvSpPr>
          <p:nvPr>
            <p:ph type="body" idx="2"/>
          </p:nvPr>
        </p:nvSpPr>
        <p:spPr>
          <a:xfrm>
            <a:off x="4906938" y="3060515"/>
            <a:ext cx="3019200" cy="10017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2" name="Google Shape;202;p5"/>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3" name="Google Shape;203;p5"/>
          <p:cNvSpPr txBox="1">
            <a:spLocks noGrp="1"/>
          </p:cNvSpPr>
          <p:nvPr>
            <p:ph type="title" idx="3"/>
          </p:nvPr>
        </p:nvSpPr>
        <p:spPr>
          <a:xfrm>
            <a:off x="1300213" y="2493156"/>
            <a:ext cx="2854500" cy="489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a:lvl1pPr>
            <a:lvl2pPr lvl="1">
              <a:spcBef>
                <a:spcPts val="0"/>
              </a:spcBef>
              <a:spcAft>
                <a:spcPts val="0"/>
              </a:spcAft>
              <a:buSzPts val="2800"/>
              <a:buNone/>
              <a:defRPr>
                <a:latin typeface="Asap"/>
                <a:ea typeface="Asap"/>
                <a:cs typeface="Asap"/>
                <a:sym typeface="Asap"/>
              </a:defRPr>
            </a:lvl2pPr>
            <a:lvl3pPr lvl="2">
              <a:spcBef>
                <a:spcPts val="0"/>
              </a:spcBef>
              <a:spcAft>
                <a:spcPts val="0"/>
              </a:spcAft>
              <a:buSzPts val="2800"/>
              <a:buNone/>
              <a:defRPr>
                <a:latin typeface="Asap"/>
                <a:ea typeface="Asap"/>
                <a:cs typeface="Asap"/>
                <a:sym typeface="Asap"/>
              </a:defRPr>
            </a:lvl3pPr>
            <a:lvl4pPr lvl="3">
              <a:spcBef>
                <a:spcPts val="0"/>
              </a:spcBef>
              <a:spcAft>
                <a:spcPts val="0"/>
              </a:spcAft>
              <a:buSzPts val="2800"/>
              <a:buNone/>
              <a:defRPr>
                <a:latin typeface="Asap"/>
                <a:ea typeface="Asap"/>
                <a:cs typeface="Asap"/>
                <a:sym typeface="Asap"/>
              </a:defRPr>
            </a:lvl4pPr>
            <a:lvl5pPr lvl="4">
              <a:spcBef>
                <a:spcPts val="0"/>
              </a:spcBef>
              <a:spcAft>
                <a:spcPts val="0"/>
              </a:spcAft>
              <a:buSzPts val="2800"/>
              <a:buNone/>
              <a:defRPr>
                <a:latin typeface="Asap"/>
                <a:ea typeface="Asap"/>
                <a:cs typeface="Asap"/>
                <a:sym typeface="Asap"/>
              </a:defRPr>
            </a:lvl5pPr>
            <a:lvl6pPr lvl="5">
              <a:spcBef>
                <a:spcPts val="0"/>
              </a:spcBef>
              <a:spcAft>
                <a:spcPts val="0"/>
              </a:spcAft>
              <a:buSzPts val="2800"/>
              <a:buNone/>
              <a:defRPr>
                <a:latin typeface="Asap"/>
                <a:ea typeface="Asap"/>
                <a:cs typeface="Asap"/>
                <a:sym typeface="Asap"/>
              </a:defRPr>
            </a:lvl6pPr>
            <a:lvl7pPr lvl="6">
              <a:spcBef>
                <a:spcPts val="0"/>
              </a:spcBef>
              <a:spcAft>
                <a:spcPts val="0"/>
              </a:spcAft>
              <a:buSzPts val="2800"/>
              <a:buNone/>
              <a:defRPr>
                <a:latin typeface="Asap"/>
                <a:ea typeface="Asap"/>
                <a:cs typeface="Asap"/>
                <a:sym typeface="Asap"/>
              </a:defRPr>
            </a:lvl7pPr>
            <a:lvl8pPr lvl="7">
              <a:spcBef>
                <a:spcPts val="0"/>
              </a:spcBef>
              <a:spcAft>
                <a:spcPts val="0"/>
              </a:spcAft>
              <a:buSzPts val="2800"/>
              <a:buNone/>
              <a:defRPr>
                <a:latin typeface="Asap"/>
                <a:ea typeface="Asap"/>
                <a:cs typeface="Asap"/>
                <a:sym typeface="Asap"/>
              </a:defRPr>
            </a:lvl8pPr>
            <a:lvl9pPr lvl="8">
              <a:spcBef>
                <a:spcPts val="0"/>
              </a:spcBef>
              <a:spcAft>
                <a:spcPts val="0"/>
              </a:spcAft>
              <a:buSzPts val="2800"/>
              <a:buNone/>
              <a:defRPr>
                <a:latin typeface="Asap"/>
                <a:ea typeface="Asap"/>
                <a:cs typeface="Asap"/>
                <a:sym typeface="Asap"/>
              </a:defRPr>
            </a:lvl9pPr>
          </a:lstStyle>
          <a:p>
            <a:endParaRPr/>
          </a:p>
        </p:txBody>
      </p:sp>
      <p:sp>
        <p:nvSpPr>
          <p:cNvPr id="204" name="Google Shape;204;p5"/>
          <p:cNvSpPr txBox="1">
            <a:spLocks noGrp="1"/>
          </p:cNvSpPr>
          <p:nvPr>
            <p:ph type="title" idx="4"/>
          </p:nvPr>
        </p:nvSpPr>
        <p:spPr>
          <a:xfrm>
            <a:off x="4989288" y="2493156"/>
            <a:ext cx="2854500" cy="48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atin typeface="Asap"/>
                <a:ea typeface="Asap"/>
                <a:cs typeface="Asap"/>
                <a:sym typeface="Asap"/>
              </a:defRPr>
            </a:lvl2pPr>
            <a:lvl3pPr lvl="2" rtl="0">
              <a:spcBef>
                <a:spcPts val="0"/>
              </a:spcBef>
              <a:spcAft>
                <a:spcPts val="0"/>
              </a:spcAft>
              <a:buSzPts val="2800"/>
              <a:buNone/>
              <a:defRPr>
                <a:latin typeface="Asap"/>
                <a:ea typeface="Asap"/>
                <a:cs typeface="Asap"/>
                <a:sym typeface="Asap"/>
              </a:defRPr>
            </a:lvl3pPr>
            <a:lvl4pPr lvl="3" rtl="0">
              <a:spcBef>
                <a:spcPts val="0"/>
              </a:spcBef>
              <a:spcAft>
                <a:spcPts val="0"/>
              </a:spcAft>
              <a:buSzPts val="2800"/>
              <a:buNone/>
              <a:defRPr>
                <a:latin typeface="Asap"/>
                <a:ea typeface="Asap"/>
                <a:cs typeface="Asap"/>
                <a:sym typeface="Asap"/>
              </a:defRPr>
            </a:lvl4pPr>
            <a:lvl5pPr lvl="4" rtl="0">
              <a:spcBef>
                <a:spcPts val="0"/>
              </a:spcBef>
              <a:spcAft>
                <a:spcPts val="0"/>
              </a:spcAft>
              <a:buSzPts val="2800"/>
              <a:buNone/>
              <a:defRPr>
                <a:latin typeface="Asap"/>
                <a:ea typeface="Asap"/>
                <a:cs typeface="Asap"/>
                <a:sym typeface="Asap"/>
              </a:defRPr>
            </a:lvl5pPr>
            <a:lvl6pPr lvl="5" rtl="0">
              <a:spcBef>
                <a:spcPts val="0"/>
              </a:spcBef>
              <a:spcAft>
                <a:spcPts val="0"/>
              </a:spcAft>
              <a:buSzPts val="2800"/>
              <a:buNone/>
              <a:defRPr>
                <a:latin typeface="Asap"/>
                <a:ea typeface="Asap"/>
                <a:cs typeface="Asap"/>
                <a:sym typeface="Asap"/>
              </a:defRPr>
            </a:lvl6pPr>
            <a:lvl7pPr lvl="6" rtl="0">
              <a:spcBef>
                <a:spcPts val="0"/>
              </a:spcBef>
              <a:spcAft>
                <a:spcPts val="0"/>
              </a:spcAft>
              <a:buSzPts val="2800"/>
              <a:buNone/>
              <a:defRPr>
                <a:latin typeface="Asap"/>
                <a:ea typeface="Asap"/>
                <a:cs typeface="Asap"/>
                <a:sym typeface="Asap"/>
              </a:defRPr>
            </a:lvl7pPr>
            <a:lvl8pPr lvl="7" rtl="0">
              <a:spcBef>
                <a:spcPts val="0"/>
              </a:spcBef>
              <a:spcAft>
                <a:spcPts val="0"/>
              </a:spcAft>
              <a:buSzPts val="2800"/>
              <a:buNone/>
              <a:defRPr>
                <a:latin typeface="Asap"/>
                <a:ea typeface="Asap"/>
                <a:cs typeface="Asap"/>
                <a:sym typeface="Asap"/>
              </a:defRPr>
            </a:lvl8pPr>
            <a:lvl9pPr lvl="8" rtl="0">
              <a:spcBef>
                <a:spcPts val="0"/>
              </a:spcBef>
              <a:spcAft>
                <a:spcPts val="0"/>
              </a:spcAft>
              <a:buSzPts val="2800"/>
              <a:buNone/>
              <a:defRPr>
                <a:latin typeface="Asap"/>
                <a:ea typeface="Asap"/>
                <a:cs typeface="Asap"/>
                <a:sym typeface="Asap"/>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0"/>
        <p:cNvGrpSpPr/>
        <p:nvPr/>
      </p:nvGrpSpPr>
      <p:grpSpPr>
        <a:xfrm>
          <a:off x="0" y="0"/>
          <a:ext cx="0" cy="0"/>
          <a:chOff x="0" y="0"/>
          <a:chExt cx="0" cy="0"/>
        </a:xfrm>
      </p:grpSpPr>
      <p:pic>
        <p:nvPicPr>
          <p:cNvPr id="211" name="Google Shape;211;p7"/>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212" name="Google Shape;212;p7"/>
          <p:cNvSpPr/>
          <p:nvPr/>
        </p:nvSpPr>
        <p:spPr>
          <a:xfrm>
            <a:off x="1415950" y="1367275"/>
            <a:ext cx="6312076" cy="2931348"/>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txBox="1">
            <a:spLocks noGrp="1"/>
          </p:cNvSpPr>
          <p:nvPr>
            <p:ph type="body" idx="1"/>
          </p:nvPr>
        </p:nvSpPr>
        <p:spPr>
          <a:xfrm>
            <a:off x="1896900" y="1237200"/>
            <a:ext cx="5350200" cy="3179400"/>
          </a:xfrm>
          <a:prstGeom prst="rect">
            <a:avLst/>
          </a:prstGeom>
        </p:spPr>
        <p:txBody>
          <a:bodyPr spcFirstLastPara="1" wrap="square" lIns="91425" tIns="91425" rIns="91425" bIns="91425" anchor="ctr" anchorCtr="0">
            <a:noAutofit/>
          </a:bodyPr>
          <a:lstStyle>
            <a:lvl1pPr marL="457200" lvl="0" indent="-279400">
              <a:spcBef>
                <a:spcPts val="0"/>
              </a:spcBef>
              <a:spcAft>
                <a:spcPts val="0"/>
              </a:spcAft>
              <a:buClr>
                <a:schemeClr val="accent1"/>
              </a:buClr>
              <a:buSzPts val="800"/>
              <a:buChar char="●"/>
              <a:defRPr/>
            </a:lvl1pPr>
            <a:lvl2pPr marL="914400" lvl="1" indent="-279400">
              <a:spcBef>
                <a:spcPts val="0"/>
              </a:spcBef>
              <a:spcAft>
                <a:spcPts val="0"/>
              </a:spcAft>
              <a:buClr>
                <a:srgbClr val="999999"/>
              </a:buClr>
              <a:buSzPts val="800"/>
              <a:buFont typeface="Open Sans"/>
              <a:buChar char="○"/>
              <a:defRPr sz="1200"/>
            </a:lvl2pPr>
            <a:lvl3pPr marL="1371600" lvl="2" indent="-279400">
              <a:spcBef>
                <a:spcPts val="0"/>
              </a:spcBef>
              <a:spcAft>
                <a:spcPts val="0"/>
              </a:spcAft>
              <a:buClr>
                <a:srgbClr val="999999"/>
              </a:buClr>
              <a:buSzPts val="800"/>
              <a:buFont typeface="Open Sans"/>
              <a:buChar char="■"/>
              <a:defRPr sz="1200"/>
            </a:lvl3pPr>
            <a:lvl4pPr marL="1828800" lvl="3" indent="-279400">
              <a:spcBef>
                <a:spcPts val="0"/>
              </a:spcBef>
              <a:spcAft>
                <a:spcPts val="0"/>
              </a:spcAft>
              <a:buClr>
                <a:srgbClr val="999999"/>
              </a:buClr>
              <a:buSzPts val="800"/>
              <a:buFont typeface="Open Sans"/>
              <a:buChar char="●"/>
              <a:defRPr sz="1200"/>
            </a:lvl4pPr>
            <a:lvl5pPr marL="2286000" lvl="4" indent="-304800">
              <a:spcBef>
                <a:spcPts val="0"/>
              </a:spcBef>
              <a:spcAft>
                <a:spcPts val="0"/>
              </a:spcAft>
              <a:buClr>
                <a:srgbClr val="999999"/>
              </a:buClr>
              <a:buSzPts val="1200"/>
              <a:buFont typeface="Open Sans"/>
              <a:buChar char="○"/>
              <a:defRPr sz="1200"/>
            </a:lvl5pPr>
            <a:lvl6pPr marL="2743200" lvl="5" indent="-304800">
              <a:spcBef>
                <a:spcPts val="0"/>
              </a:spcBef>
              <a:spcAft>
                <a:spcPts val="0"/>
              </a:spcAft>
              <a:buClr>
                <a:srgbClr val="999999"/>
              </a:buClr>
              <a:buSzPts val="1200"/>
              <a:buFont typeface="Open Sans"/>
              <a:buChar char="■"/>
              <a:defRPr sz="1200"/>
            </a:lvl6pPr>
            <a:lvl7pPr marL="3200400" lvl="6" indent="-273050">
              <a:spcBef>
                <a:spcPts val="0"/>
              </a:spcBef>
              <a:spcAft>
                <a:spcPts val="0"/>
              </a:spcAft>
              <a:buClr>
                <a:srgbClr val="999999"/>
              </a:buClr>
              <a:buSzPts val="700"/>
              <a:buFont typeface="Open Sans"/>
              <a:buChar char="●"/>
              <a:defRPr sz="1200"/>
            </a:lvl7pPr>
            <a:lvl8pPr marL="3657600" lvl="7" indent="-273050">
              <a:spcBef>
                <a:spcPts val="0"/>
              </a:spcBef>
              <a:spcAft>
                <a:spcPts val="0"/>
              </a:spcAft>
              <a:buClr>
                <a:srgbClr val="999999"/>
              </a:buClr>
              <a:buSzPts val="700"/>
              <a:buFont typeface="Open Sans"/>
              <a:buChar char="○"/>
              <a:defRPr sz="1200"/>
            </a:lvl8pPr>
            <a:lvl9pPr marL="4114800" lvl="8" indent="-266700">
              <a:spcBef>
                <a:spcPts val="0"/>
              </a:spcBef>
              <a:spcAft>
                <a:spcPts val="0"/>
              </a:spcAft>
              <a:buClr>
                <a:srgbClr val="999999"/>
              </a:buClr>
              <a:buSzPts val="600"/>
              <a:buFont typeface="Open Sans"/>
              <a:buChar char="■"/>
              <a:defRPr sz="1200"/>
            </a:lvl9pPr>
          </a:lstStyle>
          <a:p>
            <a:endParaRPr/>
          </a:p>
        </p:txBody>
      </p:sp>
      <p:sp>
        <p:nvSpPr>
          <p:cNvPr id="214" name="Google Shape;214;p7"/>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5" name="Google Shape;215;p7"/>
          <p:cNvSpPr/>
          <p:nvPr/>
        </p:nvSpPr>
        <p:spPr>
          <a:xfrm rot="-3227471">
            <a:off x="1090743" y="1142223"/>
            <a:ext cx="670146" cy="677040"/>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rot="5020385">
            <a:off x="7016623" y="2075794"/>
            <a:ext cx="1263584" cy="127658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rot="-7559196">
            <a:off x="801947" y="3622921"/>
            <a:ext cx="1072864" cy="1083900"/>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7"/>
          <p:cNvGrpSpPr/>
          <p:nvPr/>
        </p:nvGrpSpPr>
        <p:grpSpPr>
          <a:xfrm>
            <a:off x="7078787" y="4519374"/>
            <a:ext cx="646037" cy="180671"/>
            <a:chOff x="3546149" y="1286052"/>
            <a:chExt cx="646037" cy="180671"/>
          </a:xfrm>
        </p:grpSpPr>
        <p:sp>
          <p:nvSpPr>
            <p:cNvPr id="219" name="Google Shape;219;p7"/>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9"/>
        <p:cNvGrpSpPr/>
        <p:nvPr/>
      </p:nvGrpSpPr>
      <p:grpSpPr>
        <a:xfrm>
          <a:off x="0" y="0"/>
          <a:ext cx="0" cy="0"/>
          <a:chOff x="0" y="0"/>
          <a:chExt cx="0" cy="0"/>
        </a:xfrm>
      </p:grpSpPr>
      <p:pic>
        <p:nvPicPr>
          <p:cNvPr id="260" name="Google Shape;260;p8"/>
          <p:cNvPicPr preferRelativeResize="0"/>
          <p:nvPr/>
        </p:nvPicPr>
        <p:blipFill>
          <a:blip r:embed="rId2">
            <a:alphaModFix/>
          </a:blip>
          <a:stretch>
            <a:fillRect/>
          </a:stretch>
        </p:blipFill>
        <p:spPr>
          <a:xfrm rot="10800000">
            <a:off x="5351" y="-1250"/>
            <a:ext cx="9153224" cy="5143500"/>
          </a:xfrm>
          <a:prstGeom prst="rect">
            <a:avLst/>
          </a:prstGeom>
          <a:noFill/>
          <a:ln>
            <a:noFill/>
          </a:ln>
          <a:effectLst>
            <a:outerShdw blurRad="185738" dist="190500" dir="5520000" algn="bl" rotWithShape="0">
              <a:srgbClr val="000000">
                <a:alpha val="87000"/>
              </a:srgbClr>
            </a:outerShdw>
          </a:effectLst>
        </p:spPr>
      </p:pic>
      <p:sp>
        <p:nvSpPr>
          <p:cNvPr id="261" name="Google Shape;261;p8"/>
          <p:cNvSpPr/>
          <p:nvPr/>
        </p:nvSpPr>
        <p:spPr>
          <a:xfrm>
            <a:off x="717425" y="2310700"/>
            <a:ext cx="7709155" cy="2084898"/>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29200" y="-27650"/>
            <a:ext cx="9201600" cy="1858500"/>
          </a:xfrm>
          <a:custGeom>
            <a:avLst/>
            <a:gdLst/>
            <a:ahLst/>
            <a:cxnLst/>
            <a:rect l="l" t="t" r="r" b="b"/>
            <a:pathLst>
              <a:path w="368064" h="89826" extrusionOk="0">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263" name="Google Shape;263;p8"/>
          <p:cNvSpPr txBox="1">
            <a:spLocks noGrp="1"/>
          </p:cNvSpPr>
          <p:nvPr>
            <p:ph type="title"/>
          </p:nvPr>
        </p:nvSpPr>
        <p:spPr>
          <a:xfrm>
            <a:off x="1479425" y="1881750"/>
            <a:ext cx="4831200" cy="13560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64" name="Google Shape;264;p8"/>
          <p:cNvSpPr txBox="1">
            <a:spLocks noGrp="1"/>
          </p:cNvSpPr>
          <p:nvPr>
            <p:ph type="subTitle" idx="1"/>
          </p:nvPr>
        </p:nvSpPr>
        <p:spPr>
          <a:xfrm>
            <a:off x="1479425" y="3361200"/>
            <a:ext cx="5811600" cy="1123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65" name="Google Shape;265;p8"/>
          <p:cNvSpPr/>
          <p:nvPr/>
        </p:nvSpPr>
        <p:spPr>
          <a:xfrm rot="-6069498">
            <a:off x="350141" y="2980646"/>
            <a:ext cx="993146" cy="100336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rot="6740761">
            <a:off x="7557310" y="3623747"/>
            <a:ext cx="1035808" cy="1046463"/>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rot="2930920">
            <a:off x="5690536" y="1247273"/>
            <a:ext cx="1709759" cy="172745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8"/>
          <p:cNvGrpSpPr/>
          <p:nvPr/>
        </p:nvGrpSpPr>
        <p:grpSpPr>
          <a:xfrm>
            <a:off x="8630549" y="2324491"/>
            <a:ext cx="189958" cy="642761"/>
            <a:chOff x="790510" y="3153550"/>
            <a:chExt cx="189958" cy="642761"/>
          </a:xfrm>
        </p:grpSpPr>
        <p:sp>
          <p:nvSpPr>
            <p:cNvPr id="269" name="Google Shape;269;p8"/>
            <p:cNvSpPr/>
            <p:nvPr/>
          </p:nvSpPr>
          <p:spPr>
            <a:xfrm>
              <a:off x="943917" y="3153821"/>
              <a:ext cx="30486" cy="26913"/>
            </a:xfrm>
            <a:custGeom>
              <a:avLst/>
              <a:gdLst/>
              <a:ahLst/>
              <a:cxnLst/>
              <a:rect l="l" t="t" r="r" b="b"/>
              <a:pathLst>
                <a:path w="1126" h="994" extrusionOk="0">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945568" y="3222537"/>
              <a:ext cx="34900" cy="26588"/>
            </a:xfrm>
            <a:custGeom>
              <a:avLst/>
              <a:gdLst/>
              <a:ahLst/>
              <a:cxnLst/>
              <a:rect l="l" t="t" r="r" b="b"/>
              <a:pathLst>
                <a:path w="1289" h="982" extrusionOk="0">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943917" y="3290441"/>
              <a:ext cx="30486" cy="26913"/>
            </a:xfrm>
            <a:custGeom>
              <a:avLst/>
              <a:gdLst/>
              <a:ahLst/>
              <a:cxnLst/>
              <a:rect l="l" t="t" r="r" b="b"/>
              <a:pathLst>
                <a:path w="1126" h="994" extrusionOk="0">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943917" y="3358751"/>
              <a:ext cx="30486" cy="26913"/>
            </a:xfrm>
            <a:custGeom>
              <a:avLst/>
              <a:gdLst/>
              <a:ahLst/>
              <a:cxnLst/>
              <a:rect l="l" t="t" r="r" b="b"/>
              <a:pathLst>
                <a:path w="1126" h="994" extrusionOk="0">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945568" y="3427549"/>
              <a:ext cx="34900" cy="26479"/>
            </a:xfrm>
            <a:custGeom>
              <a:avLst/>
              <a:gdLst/>
              <a:ahLst/>
              <a:cxnLst/>
              <a:rect l="l" t="t" r="r" b="b"/>
              <a:pathLst>
                <a:path w="1289" h="978" extrusionOk="0">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945568" y="3495832"/>
              <a:ext cx="34900" cy="26506"/>
            </a:xfrm>
            <a:custGeom>
              <a:avLst/>
              <a:gdLst/>
              <a:ahLst/>
              <a:cxnLst/>
              <a:rect l="l" t="t" r="r" b="b"/>
              <a:pathLst>
                <a:path w="1289" h="979" extrusionOk="0">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943917" y="3563628"/>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943917" y="3631965"/>
              <a:ext cx="30486" cy="26913"/>
            </a:xfrm>
            <a:custGeom>
              <a:avLst/>
              <a:gdLst/>
              <a:ahLst/>
              <a:cxnLst/>
              <a:rect l="l" t="t" r="r" b="b"/>
              <a:pathLst>
                <a:path w="1126" h="994" extrusionOk="0">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945568" y="3700763"/>
              <a:ext cx="34900" cy="26479"/>
            </a:xfrm>
            <a:custGeom>
              <a:avLst/>
              <a:gdLst/>
              <a:ahLst/>
              <a:cxnLst/>
              <a:rect l="l" t="t" r="r" b="b"/>
              <a:pathLst>
                <a:path w="1289" h="978" extrusionOk="0">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43917" y="3769371"/>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897023" y="3153550"/>
              <a:ext cx="27183" cy="27183"/>
            </a:xfrm>
            <a:custGeom>
              <a:avLst/>
              <a:gdLst/>
              <a:ahLst/>
              <a:cxnLst/>
              <a:rect l="l" t="t" r="r" b="b"/>
              <a:pathLst>
                <a:path w="1004" h="1004" extrusionOk="0">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897023" y="3221860"/>
              <a:ext cx="27183" cy="27183"/>
            </a:xfrm>
            <a:custGeom>
              <a:avLst/>
              <a:gdLst/>
              <a:ahLst/>
              <a:cxnLst/>
              <a:rect l="l" t="t" r="r" b="b"/>
              <a:pathLst>
                <a:path w="1004" h="1004" extrusionOk="0">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892907" y="3290441"/>
              <a:ext cx="31299" cy="26913"/>
            </a:xfrm>
            <a:custGeom>
              <a:avLst/>
              <a:gdLst/>
              <a:ahLst/>
              <a:cxnLst/>
              <a:rect l="l" t="t" r="r" b="b"/>
              <a:pathLst>
                <a:path w="1156" h="994" extrusionOk="0">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897023" y="3358481"/>
              <a:ext cx="27183" cy="27183"/>
            </a:xfrm>
            <a:custGeom>
              <a:avLst/>
              <a:gdLst/>
              <a:ahLst/>
              <a:cxnLst/>
              <a:rect l="l" t="t" r="r" b="b"/>
              <a:pathLst>
                <a:path w="1004" h="1004" extrusionOk="0">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94559" y="3427549"/>
              <a:ext cx="34900" cy="26479"/>
            </a:xfrm>
            <a:custGeom>
              <a:avLst/>
              <a:gdLst/>
              <a:ahLst/>
              <a:cxnLst/>
              <a:rect l="l" t="t" r="r" b="b"/>
              <a:pathLst>
                <a:path w="1289" h="978" extrusionOk="0">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897023" y="3495913"/>
              <a:ext cx="27183" cy="26371"/>
            </a:xfrm>
            <a:custGeom>
              <a:avLst/>
              <a:gdLst/>
              <a:ahLst/>
              <a:cxnLst/>
              <a:rect l="l" t="t" r="r" b="b"/>
              <a:pathLst>
                <a:path w="1004" h="974"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897023" y="3564224"/>
              <a:ext cx="27183" cy="26344"/>
            </a:xfrm>
            <a:custGeom>
              <a:avLst/>
              <a:gdLst/>
              <a:ahLst/>
              <a:cxnLst/>
              <a:rect l="l" t="t" r="r" b="b"/>
              <a:pathLst>
                <a:path w="1004" h="973"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897023" y="3632534"/>
              <a:ext cx="27183" cy="26344"/>
            </a:xfrm>
            <a:custGeom>
              <a:avLst/>
              <a:gdLst/>
              <a:ahLst/>
              <a:cxnLst/>
              <a:rect l="l" t="t" r="r" b="b"/>
              <a:pathLst>
                <a:path w="1004" h="973" extrusionOk="0">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897023" y="3700817"/>
              <a:ext cx="27183" cy="26371"/>
            </a:xfrm>
            <a:custGeom>
              <a:avLst/>
              <a:gdLst/>
              <a:ahLst/>
              <a:cxnLst/>
              <a:rect l="l" t="t" r="r" b="b"/>
              <a:pathLst>
                <a:path w="1004" h="974" extrusionOk="0">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92907" y="3769371"/>
              <a:ext cx="31299" cy="26940"/>
            </a:xfrm>
            <a:custGeom>
              <a:avLst/>
              <a:gdLst/>
              <a:ahLst/>
              <a:cxnLst/>
              <a:rect l="l" t="t" r="r" b="b"/>
              <a:pathLst>
                <a:path w="1156" h="995" extrusionOk="0">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46826" y="3153550"/>
              <a:ext cx="26344" cy="27183"/>
            </a:xfrm>
            <a:custGeom>
              <a:avLst/>
              <a:gdLst/>
              <a:ahLst/>
              <a:cxnLst/>
              <a:rect l="l" t="t" r="r" b="b"/>
              <a:pathLst>
                <a:path w="973" h="1004" extrusionOk="0">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846826" y="3221860"/>
              <a:ext cx="26344" cy="27183"/>
            </a:xfrm>
            <a:custGeom>
              <a:avLst/>
              <a:gdLst/>
              <a:ahLst/>
              <a:cxnLst/>
              <a:rect l="l" t="t" r="r" b="b"/>
              <a:pathLst>
                <a:path w="973" h="1004" extrusionOk="0">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841871" y="3290441"/>
              <a:ext cx="31299" cy="26913"/>
            </a:xfrm>
            <a:custGeom>
              <a:avLst/>
              <a:gdLst/>
              <a:ahLst/>
              <a:cxnLst/>
              <a:rect l="l" t="t" r="r" b="b"/>
              <a:pathLst>
                <a:path w="1156" h="994" extrusionOk="0">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846826" y="3358481"/>
              <a:ext cx="26344" cy="27183"/>
            </a:xfrm>
            <a:custGeom>
              <a:avLst/>
              <a:gdLst/>
              <a:ahLst/>
              <a:cxnLst/>
              <a:rect l="l" t="t" r="r" b="b"/>
              <a:pathLst>
                <a:path w="973" h="1004" extrusionOk="0">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841871" y="3427062"/>
              <a:ext cx="31299" cy="26913"/>
            </a:xfrm>
            <a:custGeom>
              <a:avLst/>
              <a:gdLst/>
              <a:ahLst/>
              <a:cxnLst/>
              <a:rect l="l" t="t" r="r" b="b"/>
              <a:pathLst>
                <a:path w="1156" h="994" extrusionOk="0">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846826" y="3495913"/>
              <a:ext cx="26344" cy="26371"/>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846826" y="3564224"/>
              <a:ext cx="26344" cy="26344"/>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846826" y="3632534"/>
              <a:ext cx="26344" cy="26344"/>
            </a:xfrm>
            <a:custGeom>
              <a:avLst/>
              <a:gdLst/>
              <a:ahLst/>
              <a:cxnLst/>
              <a:rect l="l" t="t" r="r" b="b"/>
              <a:pathLst>
                <a:path w="973"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846826" y="3700817"/>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841871" y="3769371"/>
              <a:ext cx="31299" cy="26940"/>
            </a:xfrm>
            <a:custGeom>
              <a:avLst/>
              <a:gdLst/>
              <a:ahLst/>
              <a:cxnLst/>
              <a:rect l="l" t="t" r="r" b="b"/>
              <a:pathLst>
                <a:path w="1156" h="995" extrusionOk="0">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790510" y="3154227"/>
              <a:ext cx="34927" cy="26588"/>
            </a:xfrm>
            <a:custGeom>
              <a:avLst/>
              <a:gdLst/>
              <a:ahLst/>
              <a:cxnLst/>
              <a:rect l="l" t="t" r="r" b="b"/>
              <a:pathLst>
                <a:path w="1290" h="982" extrusionOk="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791674" y="3222131"/>
              <a:ext cx="31299" cy="26913"/>
            </a:xfrm>
            <a:custGeom>
              <a:avLst/>
              <a:gdLst/>
              <a:ahLst/>
              <a:cxnLst/>
              <a:rect l="l" t="t" r="r" b="b"/>
              <a:pathLst>
                <a:path w="1156" h="994" extrusionOk="0">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791674" y="3290441"/>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790537" y="3359239"/>
              <a:ext cx="34900" cy="26479"/>
            </a:xfrm>
            <a:custGeom>
              <a:avLst/>
              <a:gdLst/>
              <a:ahLst/>
              <a:cxnLst/>
              <a:rect l="l" t="t" r="r" b="b"/>
              <a:pathLst>
                <a:path w="1289" h="978" extrusionOk="0">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791674" y="3427062"/>
              <a:ext cx="31299" cy="26913"/>
            </a:xfrm>
            <a:custGeom>
              <a:avLst/>
              <a:gdLst/>
              <a:ahLst/>
              <a:cxnLst/>
              <a:rect l="l" t="t" r="r" b="b"/>
              <a:pathLst>
                <a:path w="1156" h="994" extrusionOk="0">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791674" y="3495345"/>
              <a:ext cx="31299" cy="26940"/>
            </a:xfrm>
            <a:custGeom>
              <a:avLst/>
              <a:gdLst/>
              <a:ahLst/>
              <a:cxnLst/>
              <a:rect l="l" t="t" r="r" b="b"/>
              <a:pathLst>
                <a:path w="1156" h="995" extrusionOk="0">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90510" y="3563330"/>
              <a:ext cx="34927" cy="27319"/>
            </a:xfrm>
            <a:custGeom>
              <a:avLst/>
              <a:gdLst/>
              <a:ahLst/>
              <a:cxnLst/>
              <a:rect l="l" t="t" r="r" b="b"/>
              <a:pathLst>
                <a:path w="1290" h="1009" extrusionOk="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90537" y="3632453"/>
              <a:ext cx="34900" cy="26506"/>
            </a:xfrm>
            <a:custGeom>
              <a:avLst/>
              <a:gdLst/>
              <a:ahLst/>
              <a:cxnLst/>
              <a:rect l="l" t="t" r="r" b="b"/>
              <a:pathLst>
                <a:path w="1289" h="979" extrusionOk="0">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791674" y="3700275"/>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791674" y="3769371"/>
              <a:ext cx="31299" cy="26940"/>
            </a:xfrm>
            <a:custGeom>
              <a:avLst/>
              <a:gdLst/>
              <a:ahLst/>
              <a:cxnLst/>
              <a:rect l="l" t="t" r="r" b="b"/>
              <a:pathLst>
                <a:path w="1156" h="995" extrusionOk="0">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9"/>
        <p:cNvGrpSpPr/>
        <p:nvPr/>
      </p:nvGrpSpPr>
      <p:grpSpPr>
        <a:xfrm>
          <a:off x="0" y="0"/>
          <a:ext cx="0" cy="0"/>
          <a:chOff x="0" y="0"/>
          <a:chExt cx="0" cy="0"/>
        </a:xfrm>
      </p:grpSpPr>
      <p:pic>
        <p:nvPicPr>
          <p:cNvPr id="310" name="Google Shape;310;p9"/>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311" name="Google Shape;311;p9"/>
          <p:cNvSpPr txBox="1">
            <a:spLocks noGrp="1"/>
          </p:cNvSpPr>
          <p:nvPr>
            <p:ph type="title"/>
          </p:nvPr>
        </p:nvSpPr>
        <p:spPr>
          <a:xfrm>
            <a:off x="717425" y="1480375"/>
            <a:ext cx="37245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12" name="Google Shape;312;p9"/>
          <p:cNvSpPr txBox="1">
            <a:spLocks noGrp="1"/>
          </p:cNvSpPr>
          <p:nvPr>
            <p:ph type="subTitle" idx="1"/>
          </p:nvPr>
        </p:nvSpPr>
        <p:spPr>
          <a:xfrm>
            <a:off x="717425" y="2875400"/>
            <a:ext cx="3724500" cy="691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3" name="Google Shape;313;p9"/>
          <p:cNvSpPr txBox="1">
            <a:spLocks noGrp="1"/>
          </p:cNvSpPr>
          <p:nvPr>
            <p:ph type="body" idx="2"/>
          </p:nvPr>
        </p:nvSpPr>
        <p:spPr>
          <a:xfrm>
            <a:off x="4441925" y="1674275"/>
            <a:ext cx="3984600" cy="18924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grpSp>
        <p:nvGrpSpPr>
          <p:cNvPr id="314" name="Google Shape;314;p9"/>
          <p:cNvGrpSpPr/>
          <p:nvPr/>
        </p:nvGrpSpPr>
        <p:grpSpPr>
          <a:xfrm rot="10800000">
            <a:off x="7564122" y="3731035"/>
            <a:ext cx="646037" cy="180671"/>
            <a:chOff x="3546149" y="1286052"/>
            <a:chExt cx="646037" cy="180671"/>
          </a:xfrm>
        </p:grpSpPr>
        <p:sp>
          <p:nvSpPr>
            <p:cNvPr id="315" name="Google Shape;315;p9"/>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9"/>
          <p:cNvSpPr/>
          <p:nvPr/>
        </p:nvSpPr>
        <p:spPr>
          <a:xfrm rot="2845710">
            <a:off x="7115059" y="518051"/>
            <a:ext cx="980622" cy="990760"/>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rot="-490193">
            <a:off x="2477814" y="428652"/>
            <a:ext cx="809911" cy="818243"/>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rot="-9266051">
            <a:off x="1322515" y="3724522"/>
            <a:ext cx="1131145" cy="1142746"/>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7"/>
        <p:cNvGrpSpPr/>
        <p:nvPr/>
      </p:nvGrpSpPr>
      <p:grpSpPr>
        <a:xfrm>
          <a:off x="0" y="0"/>
          <a:ext cx="0" cy="0"/>
          <a:chOff x="0" y="0"/>
          <a:chExt cx="0" cy="0"/>
        </a:xfrm>
      </p:grpSpPr>
      <p:pic>
        <p:nvPicPr>
          <p:cNvPr id="498" name="Google Shape;498;p13"/>
          <p:cNvPicPr preferRelativeResize="0"/>
          <p:nvPr/>
        </p:nvPicPr>
        <p:blipFill>
          <a:blip r:embed="rId2">
            <a:alphaModFix/>
          </a:blip>
          <a:stretch>
            <a:fillRect/>
          </a:stretch>
        </p:blipFill>
        <p:spPr>
          <a:xfrm>
            <a:off x="5348" y="-8149"/>
            <a:ext cx="9132477" cy="5157324"/>
          </a:xfrm>
          <a:prstGeom prst="rect">
            <a:avLst/>
          </a:prstGeom>
          <a:noFill/>
          <a:ln>
            <a:noFill/>
          </a:ln>
          <a:effectLst>
            <a:outerShdw blurRad="185738" dist="190500" dir="5520000" algn="bl" rotWithShape="0">
              <a:srgbClr val="000000">
                <a:alpha val="87000"/>
              </a:srgbClr>
            </a:outerShdw>
          </a:effectLst>
        </p:spPr>
      </p:pic>
      <p:sp>
        <p:nvSpPr>
          <p:cNvPr id="499" name="Google Shape;499;p13"/>
          <p:cNvSpPr/>
          <p:nvPr/>
        </p:nvSpPr>
        <p:spPr>
          <a:xfrm>
            <a:off x="717425" y="1199725"/>
            <a:ext cx="7709155" cy="3548674"/>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txBox="1">
            <a:spLocks noGrp="1"/>
          </p:cNvSpPr>
          <p:nvPr>
            <p:ph type="title"/>
          </p:nvPr>
        </p:nvSpPr>
        <p:spPr>
          <a:xfrm>
            <a:off x="1817600" y="1302950"/>
            <a:ext cx="2289600" cy="973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01" name="Google Shape;501;p13"/>
          <p:cNvSpPr txBox="1">
            <a:spLocks noGrp="1"/>
          </p:cNvSpPr>
          <p:nvPr>
            <p:ph type="subTitle" idx="1"/>
          </p:nvPr>
        </p:nvSpPr>
        <p:spPr>
          <a:xfrm>
            <a:off x="1810725" y="2281300"/>
            <a:ext cx="2476200" cy="467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502" name="Google Shape;502;p13"/>
          <p:cNvSpPr txBox="1">
            <a:spLocks noGrp="1"/>
          </p:cNvSpPr>
          <p:nvPr>
            <p:ph type="title" idx="2"/>
          </p:nvPr>
        </p:nvSpPr>
        <p:spPr>
          <a:xfrm>
            <a:off x="5542575" y="1302950"/>
            <a:ext cx="22896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3" name="Google Shape;503;p13"/>
          <p:cNvSpPr txBox="1">
            <a:spLocks noGrp="1"/>
          </p:cNvSpPr>
          <p:nvPr>
            <p:ph type="subTitle" idx="3"/>
          </p:nvPr>
        </p:nvSpPr>
        <p:spPr>
          <a:xfrm>
            <a:off x="5535700" y="2281300"/>
            <a:ext cx="2476200" cy="46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04" name="Google Shape;504;p13"/>
          <p:cNvSpPr txBox="1">
            <a:spLocks noGrp="1"/>
          </p:cNvSpPr>
          <p:nvPr>
            <p:ph type="title" idx="4"/>
          </p:nvPr>
        </p:nvSpPr>
        <p:spPr>
          <a:xfrm>
            <a:off x="1817600" y="3078425"/>
            <a:ext cx="22896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5" name="Google Shape;505;p13"/>
          <p:cNvSpPr txBox="1">
            <a:spLocks noGrp="1"/>
          </p:cNvSpPr>
          <p:nvPr>
            <p:ph type="subTitle" idx="5"/>
          </p:nvPr>
        </p:nvSpPr>
        <p:spPr>
          <a:xfrm>
            <a:off x="1810725" y="4055775"/>
            <a:ext cx="2476200" cy="46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06" name="Google Shape;506;p13"/>
          <p:cNvSpPr txBox="1">
            <a:spLocks noGrp="1"/>
          </p:cNvSpPr>
          <p:nvPr>
            <p:ph type="title" idx="6"/>
          </p:nvPr>
        </p:nvSpPr>
        <p:spPr>
          <a:xfrm>
            <a:off x="5542575" y="3082625"/>
            <a:ext cx="22896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7" name="Google Shape;507;p13"/>
          <p:cNvSpPr txBox="1">
            <a:spLocks noGrp="1"/>
          </p:cNvSpPr>
          <p:nvPr>
            <p:ph type="subTitle" idx="7"/>
          </p:nvPr>
        </p:nvSpPr>
        <p:spPr>
          <a:xfrm>
            <a:off x="5535700" y="4057540"/>
            <a:ext cx="2476200" cy="46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08" name="Google Shape;508;p13"/>
          <p:cNvSpPr txBox="1">
            <a:spLocks noGrp="1"/>
          </p:cNvSpPr>
          <p:nvPr>
            <p:ph type="title" idx="8"/>
          </p:nvPr>
        </p:nvSpPr>
        <p:spPr>
          <a:xfrm>
            <a:off x="717425" y="329825"/>
            <a:ext cx="77091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9" name="Google Shape;509;p13"/>
          <p:cNvGrpSpPr/>
          <p:nvPr/>
        </p:nvGrpSpPr>
        <p:grpSpPr>
          <a:xfrm rot="5400000">
            <a:off x="121912" y="1433289"/>
            <a:ext cx="646037" cy="180671"/>
            <a:chOff x="3546149" y="1286052"/>
            <a:chExt cx="646037" cy="180671"/>
          </a:xfrm>
        </p:grpSpPr>
        <p:sp>
          <p:nvSpPr>
            <p:cNvPr id="510" name="Google Shape;510;p13"/>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3"/>
          <p:cNvSpPr/>
          <p:nvPr/>
        </p:nvSpPr>
        <p:spPr>
          <a:xfrm rot="6156479">
            <a:off x="7912409" y="3467599"/>
            <a:ext cx="786036" cy="79412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rot="-8100000">
            <a:off x="517558" y="3899912"/>
            <a:ext cx="773233" cy="781187"/>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rot="3240563">
            <a:off x="7417393" y="790964"/>
            <a:ext cx="1308089" cy="1321501"/>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553"/>
        <p:cNvGrpSpPr/>
        <p:nvPr/>
      </p:nvGrpSpPr>
      <p:grpSpPr>
        <a:xfrm>
          <a:off x="0" y="0"/>
          <a:ext cx="0" cy="0"/>
          <a:chOff x="0" y="0"/>
          <a:chExt cx="0" cy="0"/>
        </a:xfrm>
      </p:grpSpPr>
      <p:pic>
        <p:nvPicPr>
          <p:cNvPr id="554" name="Google Shape;554;p14"/>
          <p:cNvPicPr preferRelativeResize="0"/>
          <p:nvPr/>
        </p:nvPicPr>
        <p:blipFill>
          <a:blip r:embed="rId2">
            <a:alphaModFix/>
          </a:blip>
          <a:stretch>
            <a:fillRect/>
          </a:stretch>
        </p:blipFill>
        <p:spPr>
          <a:xfrm flipH="1">
            <a:off x="5348" y="-8149"/>
            <a:ext cx="9132477" cy="5157324"/>
          </a:xfrm>
          <a:prstGeom prst="rect">
            <a:avLst/>
          </a:prstGeom>
          <a:noFill/>
          <a:ln>
            <a:noFill/>
          </a:ln>
          <a:effectLst>
            <a:outerShdw blurRad="185738" dist="190500" dir="5520000" algn="bl" rotWithShape="0">
              <a:srgbClr val="000000">
                <a:alpha val="87000"/>
              </a:srgbClr>
            </a:outerShdw>
          </a:effectLst>
        </p:spPr>
      </p:pic>
      <p:sp>
        <p:nvSpPr>
          <p:cNvPr id="555" name="Google Shape;555;p14"/>
          <p:cNvSpPr/>
          <p:nvPr/>
        </p:nvSpPr>
        <p:spPr>
          <a:xfrm>
            <a:off x="717425" y="1497500"/>
            <a:ext cx="7709155" cy="2965510"/>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4"/>
          <p:cNvSpPr txBox="1">
            <a:spLocks noGrp="1"/>
          </p:cNvSpPr>
          <p:nvPr>
            <p:ph type="title"/>
          </p:nvPr>
        </p:nvSpPr>
        <p:spPr>
          <a:xfrm>
            <a:off x="822900" y="2564950"/>
            <a:ext cx="2393400" cy="60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7" name="Google Shape;557;p14"/>
          <p:cNvSpPr txBox="1">
            <a:spLocks noGrp="1"/>
          </p:cNvSpPr>
          <p:nvPr>
            <p:ph type="subTitle" idx="1"/>
          </p:nvPr>
        </p:nvSpPr>
        <p:spPr>
          <a:xfrm>
            <a:off x="781500" y="3176650"/>
            <a:ext cx="24762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58" name="Google Shape;558;p14"/>
          <p:cNvSpPr txBox="1">
            <a:spLocks noGrp="1"/>
          </p:cNvSpPr>
          <p:nvPr>
            <p:ph type="title" idx="2"/>
          </p:nvPr>
        </p:nvSpPr>
        <p:spPr>
          <a:xfrm>
            <a:off x="717425" y="329825"/>
            <a:ext cx="77091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9" name="Google Shape;559;p14"/>
          <p:cNvSpPr txBox="1">
            <a:spLocks noGrp="1"/>
          </p:cNvSpPr>
          <p:nvPr>
            <p:ph type="title" idx="3"/>
          </p:nvPr>
        </p:nvSpPr>
        <p:spPr>
          <a:xfrm>
            <a:off x="3375300" y="2564950"/>
            <a:ext cx="2393400" cy="60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0" name="Google Shape;560;p14"/>
          <p:cNvSpPr txBox="1">
            <a:spLocks noGrp="1"/>
          </p:cNvSpPr>
          <p:nvPr>
            <p:ph type="subTitle" idx="4"/>
          </p:nvPr>
        </p:nvSpPr>
        <p:spPr>
          <a:xfrm>
            <a:off x="3333900" y="3176650"/>
            <a:ext cx="24762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61" name="Google Shape;561;p14"/>
          <p:cNvSpPr txBox="1">
            <a:spLocks noGrp="1"/>
          </p:cNvSpPr>
          <p:nvPr>
            <p:ph type="title" idx="5"/>
          </p:nvPr>
        </p:nvSpPr>
        <p:spPr>
          <a:xfrm>
            <a:off x="5927700" y="2564950"/>
            <a:ext cx="2393400" cy="60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2" name="Google Shape;562;p14"/>
          <p:cNvSpPr txBox="1">
            <a:spLocks noGrp="1"/>
          </p:cNvSpPr>
          <p:nvPr>
            <p:ph type="subTitle" idx="6"/>
          </p:nvPr>
        </p:nvSpPr>
        <p:spPr>
          <a:xfrm>
            <a:off x="5886300" y="3176650"/>
            <a:ext cx="24762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563" name="Google Shape;563;p14"/>
          <p:cNvGrpSpPr/>
          <p:nvPr/>
        </p:nvGrpSpPr>
        <p:grpSpPr>
          <a:xfrm rot="5400000">
            <a:off x="121912" y="1433289"/>
            <a:ext cx="646037" cy="180671"/>
            <a:chOff x="3546149" y="1286052"/>
            <a:chExt cx="646037" cy="180671"/>
          </a:xfrm>
        </p:grpSpPr>
        <p:sp>
          <p:nvSpPr>
            <p:cNvPr id="564" name="Google Shape;564;p14"/>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4"/>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4"/>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14"/>
          <p:cNvSpPr/>
          <p:nvPr/>
        </p:nvSpPr>
        <p:spPr>
          <a:xfrm rot="7290247">
            <a:off x="7956861" y="4042174"/>
            <a:ext cx="786034" cy="794120"/>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8100000">
            <a:off x="345368" y="3722217"/>
            <a:ext cx="903615" cy="912911"/>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3240616">
            <a:off x="7368665" y="394552"/>
            <a:ext cx="1104487" cy="111580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1pPr>
            <a:lvl2pPr lvl="1">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2pPr>
            <a:lvl3pPr lvl="2">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3pPr>
            <a:lvl4pPr lvl="3">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4pPr>
            <a:lvl5pPr lvl="4">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5pPr>
            <a:lvl6pPr lvl="5">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6pPr>
            <a:lvl7pPr lvl="6">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7pPr>
            <a:lvl8pPr lvl="7">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8pPr>
            <a:lvl9pPr lvl="8">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1pPr>
            <a:lvl2pPr marL="914400" lvl="1"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2pPr>
            <a:lvl3pPr marL="1371600" lvl="2"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3pPr>
            <a:lvl4pPr marL="1828800" lvl="3"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4pPr>
            <a:lvl5pPr marL="2286000" lvl="4"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5pPr>
            <a:lvl6pPr marL="2743200" lvl="5"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6pPr>
            <a:lvl7pPr marL="3200400" lvl="6"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7pPr>
            <a:lvl8pPr marL="3657600" lvl="7"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8pPr>
            <a:lvl9pPr marL="4114800" lvl="8"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60" r:id="rId9"/>
    <p:sldLayoutId id="2147483667" r:id="rId10"/>
    <p:sldLayoutId id="2147483668" r:id="rId11"/>
    <p:sldLayoutId id="2147483669" r:id="rId12"/>
    <p:sldLayoutId id="2147483671" r:id="rId13"/>
    <p:sldLayoutId id="2147483673" r:id="rId14"/>
    <p:sldLayoutId id="2147483676" r:id="rId15"/>
    <p:sldLayoutId id="2147483686" r:id="rId16"/>
    <p:sldLayoutId id="2147483687" r:id="rId17"/>
    <p:sldLayoutId id="2147483688" r:id="rId18"/>
    <p:sldLayoutId id="2147483689"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grpSp>
        <p:nvGrpSpPr>
          <p:cNvPr id="1752" name="Google Shape;1752;p46"/>
          <p:cNvGrpSpPr/>
          <p:nvPr/>
        </p:nvGrpSpPr>
        <p:grpSpPr>
          <a:xfrm>
            <a:off x="8726506" y="3969025"/>
            <a:ext cx="189958" cy="642760"/>
            <a:chOff x="790510" y="3153550"/>
            <a:chExt cx="189958" cy="642760"/>
          </a:xfrm>
        </p:grpSpPr>
        <p:sp>
          <p:nvSpPr>
            <p:cNvPr id="1753" name="Google Shape;1753;p46"/>
            <p:cNvSpPr/>
            <p:nvPr/>
          </p:nvSpPr>
          <p:spPr>
            <a:xfrm>
              <a:off x="943917" y="3153821"/>
              <a:ext cx="30486" cy="26913"/>
            </a:xfrm>
            <a:custGeom>
              <a:avLst/>
              <a:gdLst/>
              <a:ahLst/>
              <a:cxnLst/>
              <a:rect l="l" t="t" r="r" b="b"/>
              <a:pathLst>
                <a:path w="1126" h="994" extrusionOk="0">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6"/>
            <p:cNvSpPr/>
            <p:nvPr/>
          </p:nvSpPr>
          <p:spPr>
            <a:xfrm>
              <a:off x="945568" y="3222537"/>
              <a:ext cx="34900" cy="26588"/>
            </a:xfrm>
            <a:custGeom>
              <a:avLst/>
              <a:gdLst/>
              <a:ahLst/>
              <a:cxnLst/>
              <a:rect l="l" t="t" r="r" b="b"/>
              <a:pathLst>
                <a:path w="1289" h="982" extrusionOk="0">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6"/>
            <p:cNvSpPr/>
            <p:nvPr/>
          </p:nvSpPr>
          <p:spPr>
            <a:xfrm>
              <a:off x="943917" y="3290441"/>
              <a:ext cx="30486" cy="26913"/>
            </a:xfrm>
            <a:custGeom>
              <a:avLst/>
              <a:gdLst/>
              <a:ahLst/>
              <a:cxnLst/>
              <a:rect l="l" t="t" r="r" b="b"/>
              <a:pathLst>
                <a:path w="1126" h="994" extrusionOk="0">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6"/>
            <p:cNvSpPr/>
            <p:nvPr/>
          </p:nvSpPr>
          <p:spPr>
            <a:xfrm>
              <a:off x="943917" y="3358751"/>
              <a:ext cx="30486" cy="26913"/>
            </a:xfrm>
            <a:custGeom>
              <a:avLst/>
              <a:gdLst/>
              <a:ahLst/>
              <a:cxnLst/>
              <a:rect l="l" t="t" r="r" b="b"/>
              <a:pathLst>
                <a:path w="1126" h="994" extrusionOk="0">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6"/>
            <p:cNvSpPr/>
            <p:nvPr/>
          </p:nvSpPr>
          <p:spPr>
            <a:xfrm>
              <a:off x="945568" y="3427549"/>
              <a:ext cx="34900" cy="26479"/>
            </a:xfrm>
            <a:custGeom>
              <a:avLst/>
              <a:gdLst/>
              <a:ahLst/>
              <a:cxnLst/>
              <a:rect l="l" t="t" r="r" b="b"/>
              <a:pathLst>
                <a:path w="1289" h="978" extrusionOk="0">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6"/>
            <p:cNvSpPr/>
            <p:nvPr/>
          </p:nvSpPr>
          <p:spPr>
            <a:xfrm>
              <a:off x="945568" y="3495832"/>
              <a:ext cx="34900" cy="26506"/>
            </a:xfrm>
            <a:custGeom>
              <a:avLst/>
              <a:gdLst/>
              <a:ahLst/>
              <a:cxnLst/>
              <a:rect l="l" t="t" r="r" b="b"/>
              <a:pathLst>
                <a:path w="1289" h="979" extrusionOk="0">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6"/>
            <p:cNvSpPr/>
            <p:nvPr/>
          </p:nvSpPr>
          <p:spPr>
            <a:xfrm>
              <a:off x="943917" y="3563628"/>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6"/>
            <p:cNvSpPr/>
            <p:nvPr/>
          </p:nvSpPr>
          <p:spPr>
            <a:xfrm>
              <a:off x="943917" y="3631965"/>
              <a:ext cx="30486" cy="26913"/>
            </a:xfrm>
            <a:custGeom>
              <a:avLst/>
              <a:gdLst/>
              <a:ahLst/>
              <a:cxnLst/>
              <a:rect l="l" t="t" r="r" b="b"/>
              <a:pathLst>
                <a:path w="1126" h="994" extrusionOk="0">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6"/>
            <p:cNvSpPr/>
            <p:nvPr/>
          </p:nvSpPr>
          <p:spPr>
            <a:xfrm>
              <a:off x="945568" y="3700763"/>
              <a:ext cx="34900" cy="26479"/>
            </a:xfrm>
            <a:custGeom>
              <a:avLst/>
              <a:gdLst/>
              <a:ahLst/>
              <a:cxnLst/>
              <a:rect l="l" t="t" r="r" b="b"/>
              <a:pathLst>
                <a:path w="1289" h="978" extrusionOk="0">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6"/>
            <p:cNvSpPr/>
            <p:nvPr/>
          </p:nvSpPr>
          <p:spPr>
            <a:xfrm>
              <a:off x="943917" y="3769371"/>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6"/>
            <p:cNvSpPr/>
            <p:nvPr/>
          </p:nvSpPr>
          <p:spPr>
            <a:xfrm>
              <a:off x="897023" y="3153550"/>
              <a:ext cx="27183" cy="27183"/>
            </a:xfrm>
            <a:custGeom>
              <a:avLst/>
              <a:gdLst/>
              <a:ahLst/>
              <a:cxnLst/>
              <a:rect l="l" t="t" r="r" b="b"/>
              <a:pathLst>
                <a:path w="1004" h="1004" extrusionOk="0">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6"/>
            <p:cNvSpPr/>
            <p:nvPr/>
          </p:nvSpPr>
          <p:spPr>
            <a:xfrm>
              <a:off x="897023" y="3221860"/>
              <a:ext cx="27183" cy="27183"/>
            </a:xfrm>
            <a:custGeom>
              <a:avLst/>
              <a:gdLst/>
              <a:ahLst/>
              <a:cxnLst/>
              <a:rect l="l" t="t" r="r" b="b"/>
              <a:pathLst>
                <a:path w="1004" h="1004" extrusionOk="0">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6"/>
            <p:cNvSpPr/>
            <p:nvPr/>
          </p:nvSpPr>
          <p:spPr>
            <a:xfrm>
              <a:off x="892907" y="3290441"/>
              <a:ext cx="31299" cy="26913"/>
            </a:xfrm>
            <a:custGeom>
              <a:avLst/>
              <a:gdLst/>
              <a:ahLst/>
              <a:cxnLst/>
              <a:rect l="l" t="t" r="r" b="b"/>
              <a:pathLst>
                <a:path w="1156" h="994" extrusionOk="0">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6"/>
            <p:cNvSpPr/>
            <p:nvPr/>
          </p:nvSpPr>
          <p:spPr>
            <a:xfrm>
              <a:off x="897023" y="3358481"/>
              <a:ext cx="27183" cy="27183"/>
            </a:xfrm>
            <a:custGeom>
              <a:avLst/>
              <a:gdLst/>
              <a:ahLst/>
              <a:cxnLst/>
              <a:rect l="l" t="t" r="r" b="b"/>
              <a:pathLst>
                <a:path w="1004" h="1004" extrusionOk="0">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6"/>
            <p:cNvSpPr/>
            <p:nvPr/>
          </p:nvSpPr>
          <p:spPr>
            <a:xfrm>
              <a:off x="894559" y="3427549"/>
              <a:ext cx="34900" cy="26479"/>
            </a:xfrm>
            <a:custGeom>
              <a:avLst/>
              <a:gdLst/>
              <a:ahLst/>
              <a:cxnLst/>
              <a:rect l="l" t="t" r="r" b="b"/>
              <a:pathLst>
                <a:path w="1289" h="978" extrusionOk="0">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6"/>
            <p:cNvSpPr/>
            <p:nvPr/>
          </p:nvSpPr>
          <p:spPr>
            <a:xfrm>
              <a:off x="897023" y="3495913"/>
              <a:ext cx="27183" cy="26371"/>
            </a:xfrm>
            <a:custGeom>
              <a:avLst/>
              <a:gdLst/>
              <a:ahLst/>
              <a:cxnLst/>
              <a:rect l="l" t="t" r="r" b="b"/>
              <a:pathLst>
                <a:path w="1004" h="974"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6"/>
            <p:cNvSpPr/>
            <p:nvPr/>
          </p:nvSpPr>
          <p:spPr>
            <a:xfrm>
              <a:off x="897023" y="3564224"/>
              <a:ext cx="27183" cy="26344"/>
            </a:xfrm>
            <a:custGeom>
              <a:avLst/>
              <a:gdLst/>
              <a:ahLst/>
              <a:cxnLst/>
              <a:rect l="l" t="t" r="r" b="b"/>
              <a:pathLst>
                <a:path w="1004" h="973"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6"/>
            <p:cNvSpPr/>
            <p:nvPr/>
          </p:nvSpPr>
          <p:spPr>
            <a:xfrm>
              <a:off x="897023" y="3632534"/>
              <a:ext cx="27183" cy="26344"/>
            </a:xfrm>
            <a:custGeom>
              <a:avLst/>
              <a:gdLst/>
              <a:ahLst/>
              <a:cxnLst/>
              <a:rect l="l" t="t" r="r" b="b"/>
              <a:pathLst>
                <a:path w="1004" h="973" extrusionOk="0">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6"/>
            <p:cNvSpPr/>
            <p:nvPr/>
          </p:nvSpPr>
          <p:spPr>
            <a:xfrm>
              <a:off x="897023" y="3700817"/>
              <a:ext cx="27183" cy="26371"/>
            </a:xfrm>
            <a:custGeom>
              <a:avLst/>
              <a:gdLst/>
              <a:ahLst/>
              <a:cxnLst/>
              <a:rect l="l" t="t" r="r" b="b"/>
              <a:pathLst>
                <a:path w="1004" h="974" extrusionOk="0">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6"/>
            <p:cNvSpPr/>
            <p:nvPr/>
          </p:nvSpPr>
          <p:spPr>
            <a:xfrm>
              <a:off x="892907" y="3769371"/>
              <a:ext cx="31299" cy="26940"/>
            </a:xfrm>
            <a:custGeom>
              <a:avLst/>
              <a:gdLst/>
              <a:ahLst/>
              <a:cxnLst/>
              <a:rect l="l" t="t" r="r" b="b"/>
              <a:pathLst>
                <a:path w="1156" h="995" extrusionOk="0">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6"/>
            <p:cNvSpPr/>
            <p:nvPr/>
          </p:nvSpPr>
          <p:spPr>
            <a:xfrm>
              <a:off x="846826" y="3153550"/>
              <a:ext cx="26344" cy="27183"/>
            </a:xfrm>
            <a:custGeom>
              <a:avLst/>
              <a:gdLst/>
              <a:ahLst/>
              <a:cxnLst/>
              <a:rect l="l" t="t" r="r" b="b"/>
              <a:pathLst>
                <a:path w="973" h="1004" extrusionOk="0">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6"/>
            <p:cNvSpPr/>
            <p:nvPr/>
          </p:nvSpPr>
          <p:spPr>
            <a:xfrm>
              <a:off x="846826" y="3221860"/>
              <a:ext cx="26344" cy="27183"/>
            </a:xfrm>
            <a:custGeom>
              <a:avLst/>
              <a:gdLst/>
              <a:ahLst/>
              <a:cxnLst/>
              <a:rect l="l" t="t" r="r" b="b"/>
              <a:pathLst>
                <a:path w="973" h="1004" extrusionOk="0">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6"/>
            <p:cNvSpPr/>
            <p:nvPr/>
          </p:nvSpPr>
          <p:spPr>
            <a:xfrm>
              <a:off x="841871" y="3290441"/>
              <a:ext cx="31299" cy="26913"/>
            </a:xfrm>
            <a:custGeom>
              <a:avLst/>
              <a:gdLst/>
              <a:ahLst/>
              <a:cxnLst/>
              <a:rect l="l" t="t" r="r" b="b"/>
              <a:pathLst>
                <a:path w="1156" h="994" extrusionOk="0">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6"/>
            <p:cNvSpPr/>
            <p:nvPr/>
          </p:nvSpPr>
          <p:spPr>
            <a:xfrm>
              <a:off x="846826" y="3358481"/>
              <a:ext cx="26344" cy="27183"/>
            </a:xfrm>
            <a:custGeom>
              <a:avLst/>
              <a:gdLst/>
              <a:ahLst/>
              <a:cxnLst/>
              <a:rect l="l" t="t" r="r" b="b"/>
              <a:pathLst>
                <a:path w="973" h="1004" extrusionOk="0">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6"/>
            <p:cNvSpPr/>
            <p:nvPr/>
          </p:nvSpPr>
          <p:spPr>
            <a:xfrm>
              <a:off x="841871" y="3427062"/>
              <a:ext cx="31299" cy="26913"/>
            </a:xfrm>
            <a:custGeom>
              <a:avLst/>
              <a:gdLst/>
              <a:ahLst/>
              <a:cxnLst/>
              <a:rect l="l" t="t" r="r" b="b"/>
              <a:pathLst>
                <a:path w="1156" h="994" extrusionOk="0">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6"/>
            <p:cNvSpPr/>
            <p:nvPr/>
          </p:nvSpPr>
          <p:spPr>
            <a:xfrm>
              <a:off x="846826" y="3495913"/>
              <a:ext cx="26344" cy="26371"/>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6"/>
            <p:cNvSpPr/>
            <p:nvPr/>
          </p:nvSpPr>
          <p:spPr>
            <a:xfrm>
              <a:off x="846826" y="3564224"/>
              <a:ext cx="26344" cy="26344"/>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6"/>
            <p:cNvSpPr/>
            <p:nvPr/>
          </p:nvSpPr>
          <p:spPr>
            <a:xfrm>
              <a:off x="846826" y="3632534"/>
              <a:ext cx="26344" cy="26344"/>
            </a:xfrm>
            <a:custGeom>
              <a:avLst/>
              <a:gdLst/>
              <a:ahLst/>
              <a:cxnLst/>
              <a:rect l="l" t="t" r="r" b="b"/>
              <a:pathLst>
                <a:path w="973"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6"/>
            <p:cNvSpPr/>
            <p:nvPr/>
          </p:nvSpPr>
          <p:spPr>
            <a:xfrm>
              <a:off x="846826" y="3700817"/>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6"/>
            <p:cNvSpPr/>
            <p:nvPr/>
          </p:nvSpPr>
          <p:spPr>
            <a:xfrm>
              <a:off x="841871" y="3769371"/>
              <a:ext cx="31299" cy="26940"/>
            </a:xfrm>
            <a:custGeom>
              <a:avLst/>
              <a:gdLst/>
              <a:ahLst/>
              <a:cxnLst/>
              <a:rect l="l" t="t" r="r" b="b"/>
              <a:pathLst>
                <a:path w="1156" h="995" extrusionOk="0">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6"/>
            <p:cNvSpPr/>
            <p:nvPr/>
          </p:nvSpPr>
          <p:spPr>
            <a:xfrm>
              <a:off x="790510" y="3154227"/>
              <a:ext cx="34927" cy="26588"/>
            </a:xfrm>
            <a:custGeom>
              <a:avLst/>
              <a:gdLst/>
              <a:ahLst/>
              <a:cxnLst/>
              <a:rect l="l" t="t" r="r" b="b"/>
              <a:pathLst>
                <a:path w="1290" h="982" extrusionOk="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6"/>
            <p:cNvSpPr/>
            <p:nvPr/>
          </p:nvSpPr>
          <p:spPr>
            <a:xfrm>
              <a:off x="791674" y="3222131"/>
              <a:ext cx="31299" cy="26913"/>
            </a:xfrm>
            <a:custGeom>
              <a:avLst/>
              <a:gdLst/>
              <a:ahLst/>
              <a:cxnLst/>
              <a:rect l="l" t="t" r="r" b="b"/>
              <a:pathLst>
                <a:path w="1156" h="994" extrusionOk="0">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6"/>
            <p:cNvSpPr/>
            <p:nvPr/>
          </p:nvSpPr>
          <p:spPr>
            <a:xfrm>
              <a:off x="791674" y="3290441"/>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6"/>
            <p:cNvSpPr/>
            <p:nvPr/>
          </p:nvSpPr>
          <p:spPr>
            <a:xfrm>
              <a:off x="790537" y="3359239"/>
              <a:ext cx="34900" cy="26479"/>
            </a:xfrm>
            <a:custGeom>
              <a:avLst/>
              <a:gdLst/>
              <a:ahLst/>
              <a:cxnLst/>
              <a:rect l="l" t="t" r="r" b="b"/>
              <a:pathLst>
                <a:path w="1289" h="978" extrusionOk="0">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6"/>
            <p:cNvSpPr/>
            <p:nvPr/>
          </p:nvSpPr>
          <p:spPr>
            <a:xfrm>
              <a:off x="791674" y="3427062"/>
              <a:ext cx="31299" cy="26913"/>
            </a:xfrm>
            <a:custGeom>
              <a:avLst/>
              <a:gdLst/>
              <a:ahLst/>
              <a:cxnLst/>
              <a:rect l="l" t="t" r="r" b="b"/>
              <a:pathLst>
                <a:path w="1156" h="994" extrusionOk="0">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6"/>
            <p:cNvSpPr/>
            <p:nvPr/>
          </p:nvSpPr>
          <p:spPr>
            <a:xfrm>
              <a:off x="791674" y="3495345"/>
              <a:ext cx="31299" cy="26940"/>
            </a:xfrm>
            <a:custGeom>
              <a:avLst/>
              <a:gdLst/>
              <a:ahLst/>
              <a:cxnLst/>
              <a:rect l="l" t="t" r="r" b="b"/>
              <a:pathLst>
                <a:path w="1156" h="995" extrusionOk="0">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6"/>
            <p:cNvSpPr/>
            <p:nvPr/>
          </p:nvSpPr>
          <p:spPr>
            <a:xfrm>
              <a:off x="790510" y="3563330"/>
              <a:ext cx="34927" cy="27319"/>
            </a:xfrm>
            <a:custGeom>
              <a:avLst/>
              <a:gdLst/>
              <a:ahLst/>
              <a:cxnLst/>
              <a:rect l="l" t="t" r="r" b="b"/>
              <a:pathLst>
                <a:path w="1290" h="1009" extrusionOk="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6"/>
            <p:cNvSpPr/>
            <p:nvPr/>
          </p:nvSpPr>
          <p:spPr>
            <a:xfrm>
              <a:off x="790537" y="3632453"/>
              <a:ext cx="34900" cy="26506"/>
            </a:xfrm>
            <a:custGeom>
              <a:avLst/>
              <a:gdLst/>
              <a:ahLst/>
              <a:cxnLst/>
              <a:rect l="l" t="t" r="r" b="b"/>
              <a:pathLst>
                <a:path w="1289" h="979" extrusionOk="0">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6"/>
            <p:cNvSpPr/>
            <p:nvPr/>
          </p:nvSpPr>
          <p:spPr>
            <a:xfrm>
              <a:off x="791674" y="3700275"/>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6"/>
            <p:cNvSpPr/>
            <p:nvPr/>
          </p:nvSpPr>
          <p:spPr>
            <a:xfrm>
              <a:off x="791674" y="3769371"/>
              <a:ext cx="31299" cy="26940"/>
            </a:xfrm>
            <a:custGeom>
              <a:avLst/>
              <a:gdLst/>
              <a:ahLst/>
              <a:cxnLst/>
              <a:rect l="l" t="t" r="r" b="b"/>
              <a:pathLst>
                <a:path w="1156" h="995" extrusionOk="0">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3" name="Google Shape;1793;p46"/>
          <p:cNvSpPr txBox="1">
            <a:spLocks noGrp="1"/>
          </p:cNvSpPr>
          <p:nvPr>
            <p:ph type="ctrTitle"/>
          </p:nvPr>
        </p:nvSpPr>
        <p:spPr>
          <a:xfrm>
            <a:off x="-88135" y="1729648"/>
            <a:ext cx="5409281" cy="12449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effectLst/>
                <a:latin typeface="Roboto" panose="02000000000000000000" pitchFamily="2" charset="0"/>
                <a:ea typeface="Roboto" panose="02000000000000000000" pitchFamily="2" charset="0"/>
                <a:cs typeface="Roboto" panose="02000000000000000000" pitchFamily="2" charset="0"/>
              </a:rPr>
              <a:t>QUẢN LÍ HÓA ĐƠN TIỀN ĐIỆN CHO KHÁCH HÀNG</a:t>
            </a:r>
            <a:endParaRPr sz="3200" dirty="0">
              <a:latin typeface="Roboto" panose="02000000000000000000" pitchFamily="2" charset="0"/>
              <a:ea typeface="Roboto" panose="02000000000000000000" pitchFamily="2" charset="0"/>
              <a:cs typeface="Roboto" panose="02000000000000000000" pitchFamily="2" charset="0"/>
            </a:endParaRPr>
          </a:p>
        </p:txBody>
      </p:sp>
      <p:sp>
        <p:nvSpPr>
          <p:cNvPr id="1794" name="Google Shape;1794;p46"/>
          <p:cNvSpPr txBox="1">
            <a:spLocks noGrp="1"/>
          </p:cNvSpPr>
          <p:nvPr>
            <p:ph type="subTitle" idx="1"/>
          </p:nvPr>
        </p:nvSpPr>
        <p:spPr>
          <a:xfrm>
            <a:off x="363557" y="3045843"/>
            <a:ext cx="3869665" cy="7473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bg1"/>
                </a:solidFill>
                <a:latin typeface="+mj-lt"/>
                <a:ea typeface="Roboto" panose="02000000000000000000" pitchFamily="2" charset="0"/>
                <a:cs typeface="Roboto" panose="02000000000000000000" pitchFamily="2" charset="0"/>
              </a:rPr>
              <a:t>Nhóm 5:	Vũ Quốc Bảo-</a:t>
            </a:r>
            <a:r>
              <a:rPr lang="vi-VN" sz="1600" dirty="0">
                <a:solidFill>
                  <a:schemeClr val="bg1"/>
                </a:solidFill>
                <a:effectLst/>
                <a:latin typeface="+mj-lt"/>
                <a:ea typeface="Roboto" panose="02000000000000000000" pitchFamily="2" charset="0"/>
                <a:cs typeface="Roboto" panose="02000000000000000000" pitchFamily="2" charset="0"/>
              </a:rPr>
              <a:t>20225694</a:t>
            </a:r>
            <a:endParaRPr lang="vi-VN" dirty="0">
              <a:solidFill>
                <a:schemeClr val="bg1"/>
              </a:solidFill>
              <a:latin typeface="+mj-lt"/>
              <a:ea typeface="Roboto" panose="02000000000000000000" pitchFamily="2" charset="0"/>
              <a:cs typeface="Roboto" panose="02000000000000000000" pitchFamily="2" charset="0"/>
            </a:endParaRPr>
          </a:p>
          <a:p>
            <a:pPr marL="0" lvl="0" indent="0" algn="ctr" rtl="0">
              <a:spcBef>
                <a:spcPts val="0"/>
              </a:spcBef>
              <a:spcAft>
                <a:spcPts val="0"/>
              </a:spcAft>
              <a:buNone/>
            </a:pPr>
            <a:r>
              <a:rPr lang="vi-VN" dirty="0">
                <a:solidFill>
                  <a:schemeClr val="bg1"/>
                </a:solidFill>
                <a:latin typeface="+mj-lt"/>
                <a:ea typeface="Roboto" panose="02000000000000000000" pitchFamily="2" charset="0"/>
                <a:cs typeface="Roboto" panose="02000000000000000000" pitchFamily="2" charset="0"/>
              </a:rPr>
              <a:t>	       Vương Quốc Huy-</a:t>
            </a:r>
            <a:r>
              <a:rPr lang="vi-VN" sz="1600" dirty="0">
                <a:solidFill>
                  <a:schemeClr val="bg1"/>
                </a:solidFill>
                <a:effectLst/>
                <a:latin typeface="+mj-lt"/>
                <a:ea typeface="Roboto" panose="02000000000000000000" pitchFamily="2" charset="0"/>
                <a:cs typeface="Roboto" panose="02000000000000000000" pitchFamily="2" charset="0"/>
              </a:rPr>
              <a:t>20225637</a:t>
            </a:r>
            <a:endParaRPr lang="vi-VN" dirty="0">
              <a:solidFill>
                <a:schemeClr val="bg1"/>
              </a:solidFill>
              <a:latin typeface="+mj-lt"/>
              <a:ea typeface="Roboto" panose="02000000000000000000" pitchFamily="2" charset="0"/>
              <a:cs typeface="Roboto" panose="02000000000000000000" pitchFamily="2" charset="0"/>
            </a:endParaRPr>
          </a:p>
          <a:p>
            <a:pPr marL="0" indent="0"/>
            <a:r>
              <a:rPr lang="vi-VN" dirty="0">
                <a:solidFill>
                  <a:schemeClr val="bg1"/>
                </a:solidFill>
                <a:latin typeface="+mj-lt"/>
                <a:ea typeface="Roboto" panose="02000000000000000000" pitchFamily="2" charset="0"/>
                <a:cs typeface="Roboto" panose="02000000000000000000" pitchFamily="2" charset="0"/>
              </a:rPr>
              <a:t>                  </a:t>
            </a:r>
            <a:r>
              <a:rPr lang="en-US" dirty="0">
                <a:solidFill>
                  <a:schemeClr val="bg1"/>
                </a:solidFill>
                <a:latin typeface="+mj-lt"/>
                <a:ea typeface="Roboto" panose="02000000000000000000" pitchFamily="2" charset="0"/>
                <a:cs typeface="Roboto" panose="02000000000000000000" pitchFamily="2" charset="0"/>
              </a:rPr>
              <a:t>   </a:t>
            </a:r>
            <a:r>
              <a:rPr lang="vi-VN" dirty="0">
                <a:solidFill>
                  <a:schemeClr val="bg1"/>
                </a:solidFill>
                <a:latin typeface="+mj-lt"/>
                <a:ea typeface="Roboto" panose="02000000000000000000" pitchFamily="2" charset="0"/>
                <a:cs typeface="Roboto" panose="02000000000000000000" pitchFamily="2" charset="0"/>
              </a:rPr>
              <a:t> Đỗ Trung Hiếu-</a:t>
            </a:r>
            <a:r>
              <a:rPr lang="vi-VN" sz="1600" kern="100" dirty="0">
                <a:solidFill>
                  <a:schemeClr val="bg1"/>
                </a:solidFill>
                <a:effectLst/>
                <a:latin typeface="+mj-lt"/>
                <a:ea typeface="Roboto" panose="02000000000000000000" pitchFamily="2" charset="0"/>
                <a:cs typeface="Roboto" panose="02000000000000000000" pitchFamily="2" charset="0"/>
              </a:rPr>
              <a:t>20225623</a:t>
            </a:r>
          </a:p>
        </p:txBody>
      </p:sp>
      <p:grpSp>
        <p:nvGrpSpPr>
          <p:cNvPr id="1795" name="Google Shape;1795;p46"/>
          <p:cNvGrpSpPr/>
          <p:nvPr/>
        </p:nvGrpSpPr>
        <p:grpSpPr>
          <a:xfrm>
            <a:off x="5211000" y="531500"/>
            <a:ext cx="3318552" cy="4080276"/>
            <a:chOff x="5211000" y="531500"/>
            <a:chExt cx="3318552" cy="4080276"/>
          </a:xfrm>
        </p:grpSpPr>
        <p:sp>
          <p:nvSpPr>
            <p:cNvPr id="1796" name="Google Shape;1796;p46"/>
            <p:cNvSpPr/>
            <p:nvPr/>
          </p:nvSpPr>
          <p:spPr>
            <a:xfrm>
              <a:off x="5222525" y="531500"/>
              <a:ext cx="3307025" cy="4080275"/>
            </a:xfrm>
            <a:custGeom>
              <a:avLst/>
              <a:gdLst/>
              <a:ahLst/>
              <a:cxnLst/>
              <a:rect l="l" t="t" r="r" b="b"/>
              <a:pathLst>
                <a:path w="132281" h="163211" extrusionOk="0">
                  <a:moveTo>
                    <a:pt x="48328" y="0"/>
                  </a:moveTo>
                  <a:lnTo>
                    <a:pt x="0" y="163211"/>
                  </a:lnTo>
                  <a:lnTo>
                    <a:pt x="132281" y="162659"/>
                  </a:lnTo>
                  <a:lnTo>
                    <a:pt x="132005" y="0"/>
                  </a:lnTo>
                  <a:close/>
                </a:path>
              </a:pathLst>
            </a:custGeom>
            <a:solidFill>
              <a:schemeClr val="lt1"/>
            </a:solidFill>
            <a:ln>
              <a:noFill/>
            </a:ln>
            <a:effectLst>
              <a:outerShdw blurRad="142875" dist="95250" dir="3600000" algn="bl" rotWithShape="0">
                <a:srgbClr val="000000">
                  <a:alpha val="30000"/>
                </a:srgbClr>
              </a:outerShdw>
            </a:effectLst>
          </p:spPr>
          <p:txBody>
            <a:bodyPr/>
            <a:lstStyle/>
            <a:p>
              <a:endParaRPr lang="en-US"/>
            </a:p>
          </p:txBody>
        </p:sp>
        <p:pic>
          <p:nvPicPr>
            <p:cNvPr id="1797" name="Google Shape;1797;p46"/>
            <p:cNvPicPr preferRelativeResize="0"/>
            <p:nvPr/>
          </p:nvPicPr>
          <p:blipFill>
            <a:blip r:embed="rId3">
              <a:alphaModFix/>
            </a:blip>
            <a:stretch>
              <a:fillRect/>
            </a:stretch>
          </p:blipFill>
          <p:spPr>
            <a:xfrm>
              <a:off x="5211000" y="531500"/>
              <a:ext cx="3318552" cy="4080276"/>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7" name="Google Shape;1917;p53"/>
          <p:cNvSpPr txBox="1">
            <a:spLocks noGrp="1"/>
          </p:cNvSpPr>
          <p:nvPr>
            <p:ph type="title" idx="2"/>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effectLst/>
                <a:latin typeface="Roboto" panose="02000000000000000000" pitchFamily="2" charset="0"/>
                <a:ea typeface="Roboto" panose="02000000000000000000" pitchFamily="2" charset="0"/>
                <a:cs typeface="Roboto" panose="02000000000000000000" pitchFamily="2" charset="0"/>
              </a:rPr>
              <a:t>2. </a:t>
            </a:r>
            <a:r>
              <a:rPr lang="en-US" sz="2800" b="1" dirty="0" err="1">
                <a:effectLst/>
                <a:latin typeface="Roboto" panose="02000000000000000000" pitchFamily="2" charset="0"/>
                <a:ea typeface="Roboto" panose="02000000000000000000" pitchFamily="2" charset="0"/>
                <a:cs typeface="Roboto" panose="02000000000000000000" pitchFamily="2" charset="0"/>
              </a:rPr>
              <a:t>Tình</a:t>
            </a:r>
            <a:r>
              <a:rPr lang="en-US" sz="2800" b="1" dirty="0">
                <a:effectLst/>
                <a:latin typeface="Roboto" panose="02000000000000000000" pitchFamily="2" charset="0"/>
                <a:ea typeface="Roboto" panose="02000000000000000000" pitchFamily="2" charset="0"/>
                <a:cs typeface="Roboto" panose="02000000000000000000" pitchFamily="2" charset="0"/>
              </a:rPr>
              <a:t> </a:t>
            </a:r>
            <a:r>
              <a:rPr lang="en-US" sz="2800" b="1" dirty="0" err="1">
                <a:effectLst/>
                <a:latin typeface="Roboto" panose="02000000000000000000" pitchFamily="2" charset="0"/>
                <a:ea typeface="Roboto" panose="02000000000000000000" pitchFamily="2" charset="0"/>
                <a:cs typeface="Roboto" panose="02000000000000000000" pitchFamily="2" charset="0"/>
              </a:rPr>
              <a:t>huống</a:t>
            </a:r>
            <a:r>
              <a:rPr lang="en-US" sz="2800" b="1" dirty="0">
                <a:effectLst/>
                <a:latin typeface="Roboto" panose="02000000000000000000" pitchFamily="2" charset="0"/>
                <a:ea typeface="Roboto" panose="02000000000000000000" pitchFamily="2" charset="0"/>
                <a:cs typeface="Roboto" panose="02000000000000000000" pitchFamily="2" charset="0"/>
              </a:rPr>
              <a:t> </a:t>
            </a:r>
            <a:r>
              <a:rPr lang="en-US" sz="2800" b="1" dirty="0" err="1">
                <a:effectLst/>
                <a:latin typeface="Roboto" panose="02000000000000000000" pitchFamily="2" charset="0"/>
                <a:ea typeface="Roboto" panose="02000000000000000000" pitchFamily="2" charset="0"/>
                <a:cs typeface="Roboto" panose="02000000000000000000" pitchFamily="2" charset="0"/>
              </a:rPr>
              <a:t>ứng</a:t>
            </a:r>
            <a:r>
              <a:rPr lang="en-US" sz="2800" b="1" dirty="0">
                <a:effectLst/>
                <a:latin typeface="Roboto" panose="02000000000000000000" pitchFamily="2" charset="0"/>
                <a:ea typeface="Roboto" panose="02000000000000000000" pitchFamily="2" charset="0"/>
                <a:cs typeface="Roboto" panose="02000000000000000000" pitchFamily="2" charset="0"/>
              </a:rPr>
              <a:t> </a:t>
            </a:r>
            <a:r>
              <a:rPr lang="en-US" sz="2800" b="1" dirty="0" err="1">
                <a:effectLst/>
                <a:latin typeface="Roboto" panose="02000000000000000000" pitchFamily="2" charset="0"/>
                <a:ea typeface="Roboto" panose="02000000000000000000" pitchFamily="2" charset="0"/>
                <a:cs typeface="Roboto" panose="02000000000000000000" pitchFamily="2" charset="0"/>
              </a:rPr>
              <a:t>dụng</a:t>
            </a:r>
            <a:endParaRPr sz="2800" dirty="0">
              <a:latin typeface="Roboto" panose="02000000000000000000" pitchFamily="2" charset="0"/>
              <a:ea typeface="Roboto" panose="02000000000000000000" pitchFamily="2" charset="0"/>
              <a:cs typeface="Roboto" panose="02000000000000000000" pitchFamily="2" charset="0"/>
            </a:endParaRPr>
          </a:p>
        </p:txBody>
      </p:sp>
      <p:sp>
        <p:nvSpPr>
          <p:cNvPr id="1918" name="Google Shape;1918;p53"/>
          <p:cNvSpPr txBox="1">
            <a:spLocks noGrp="1"/>
          </p:cNvSpPr>
          <p:nvPr>
            <p:ph type="title" idx="3"/>
          </p:nvPr>
        </p:nvSpPr>
        <p:spPr>
          <a:xfrm>
            <a:off x="3375300" y="2564950"/>
            <a:ext cx="2393400" cy="60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a:effectLst/>
                <a:latin typeface="Times New Roman" panose="02020603050405020304" pitchFamily="18" charset="0"/>
                <a:ea typeface="Yu Gothic" panose="020B0400000000000000" pitchFamily="34" charset="-128"/>
              </a:rPr>
              <a:t>Đối</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phó</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với</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tình</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huống</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khẩn</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cấp</a:t>
            </a:r>
            <a:endParaRPr dirty="0"/>
          </a:p>
        </p:txBody>
      </p:sp>
      <p:sp>
        <p:nvSpPr>
          <p:cNvPr id="1919" name="Google Shape;1919;p53"/>
          <p:cNvSpPr txBox="1">
            <a:spLocks noGrp="1"/>
          </p:cNvSpPr>
          <p:nvPr>
            <p:ph type="subTitle" idx="4"/>
          </p:nvPr>
        </p:nvSpPr>
        <p:spPr>
          <a:xfrm>
            <a:off x="3333899" y="3176650"/>
            <a:ext cx="2626225" cy="11199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effectLst/>
                <a:latin typeface="Times New Roman" panose="02020603050405020304" pitchFamily="18" charset="0"/>
                <a:ea typeface="Yu Gothic" panose="020B0400000000000000" pitchFamily="34" charset="-128"/>
              </a:rPr>
              <a:t>Đại</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dịch</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hoặc</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tình</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huống</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khẩn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cấp</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khiến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việc</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gửi</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hóa</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đơn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giấy</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gặp</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khó</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khăn</a:t>
            </a:r>
            <a:endParaRPr dirty="0"/>
          </a:p>
        </p:txBody>
      </p:sp>
      <p:grpSp>
        <p:nvGrpSpPr>
          <p:cNvPr id="10" name="Google Shape;2817;p81">
            <a:extLst>
              <a:ext uri="{FF2B5EF4-FFF2-40B4-BE49-F238E27FC236}">
                <a16:creationId xmlns:a16="http://schemas.microsoft.com/office/drawing/2014/main" id="{50B9269E-B642-C6A9-E026-06D3CAE76154}"/>
              </a:ext>
            </a:extLst>
          </p:cNvPr>
          <p:cNvGrpSpPr/>
          <p:nvPr/>
        </p:nvGrpSpPr>
        <p:grpSpPr>
          <a:xfrm>
            <a:off x="4284677" y="1769239"/>
            <a:ext cx="574596" cy="574596"/>
            <a:chOff x="1190625" y="238125"/>
            <a:chExt cx="5228350" cy="5228350"/>
          </a:xfrm>
        </p:grpSpPr>
        <p:sp>
          <p:nvSpPr>
            <p:cNvPr id="11" name="Google Shape;2818;p81">
              <a:extLst>
                <a:ext uri="{FF2B5EF4-FFF2-40B4-BE49-F238E27FC236}">
                  <a16:creationId xmlns:a16="http://schemas.microsoft.com/office/drawing/2014/main" id="{8BE68049-D7A8-A9C0-7E24-FBF82B716D51}"/>
                </a:ext>
              </a:extLst>
            </p:cNvPr>
            <p:cNvSpPr/>
            <p:nvPr/>
          </p:nvSpPr>
          <p:spPr>
            <a:xfrm>
              <a:off x="1190625" y="238125"/>
              <a:ext cx="5228350" cy="5228350"/>
            </a:xfrm>
            <a:custGeom>
              <a:avLst/>
              <a:gdLst/>
              <a:ahLst/>
              <a:cxnLst/>
              <a:rect l="l" t="t" r="r" b="b"/>
              <a:pathLst>
                <a:path w="209134" h="209134" extrusionOk="0">
                  <a:moveTo>
                    <a:pt x="0" y="0"/>
                  </a:moveTo>
                  <a:lnTo>
                    <a:pt x="0" y="159724"/>
                  </a:lnTo>
                  <a:lnTo>
                    <a:pt x="7598" y="165851"/>
                  </a:lnTo>
                  <a:lnTo>
                    <a:pt x="0" y="171978"/>
                  </a:lnTo>
                  <a:lnTo>
                    <a:pt x="0" y="209133"/>
                  </a:lnTo>
                  <a:lnTo>
                    <a:pt x="98452" y="209133"/>
                  </a:lnTo>
                  <a:lnTo>
                    <a:pt x="104579" y="199575"/>
                  </a:lnTo>
                  <a:lnTo>
                    <a:pt x="110706" y="209133"/>
                  </a:lnTo>
                  <a:lnTo>
                    <a:pt x="122961" y="209133"/>
                  </a:lnTo>
                  <a:lnTo>
                    <a:pt x="129088" y="199575"/>
                  </a:lnTo>
                  <a:lnTo>
                    <a:pt x="135215" y="209133"/>
                  </a:lnTo>
                  <a:lnTo>
                    <a:pt x="147469" y="209133"/>
                  </a:lnTo>
                  <a:cubicBezTo>
                    <a:pt x="147102" y="207173"/>
                    <a:pt x="153596" y="200678"/>
                    <a:pt x="153596" y="200678"/>
                  </a:cubicBezTo>
                  <a:lnTo>
                    <a:pt x="159724" y="209133"/>
                  </a:lnTo>
                  <a:lnTo>
                    <a:pt x="171978" y="209133"/>
                  </a:lnTo>
                  <a:lnTo>
                    <a:pt x="178105" y="200678"/>
                  </a:lnTo>
                  <a:lnTo>
                    <a:pt x="184232" y="209133"/>
                  </a:lnTo>
                  <a:lnTo>
                    <a:pt x="209133" y="209133"/>
                  </a:lnTo>
                  <a:lnTo>
                    <a:pt x="209133" y="147469"/>
                  </a:lnTo>
                  <a:lnTo>
                    <a:pt x="203374" y="141342"/>
                  </a:lnTo>
                  <a:lnTo>
                    <a:pt x="209133" y="135215"/>
                  </a:lnTo>
                  <a:lnTo>
                    <a:pt x="209133" y="61689"/>
                  </a:lnTo>
                  <a:lnTo>
                    <a:pt x="201903" y="55561"/>
                  </a:lnTo>
                  <a:lnTo>
                    <a:pt x="209133" y="49434"/>
                  </a:lnTo>
                  <a:lnTo>
                    <a:pt x="209133" y="37180"/>
                  </a:lnTo>
                  <a:lnTo>
                    <a:pt x="201903" y="31053"/>
                  </a:lnTo>
                  <a:lnTo>
                    <a:pt x="209133" y="24925"/>
                  </a:lnTo>
                  <a:lnTo>
                    <a:pt x="209133" y="0"/>
                  </a:lnTo>
                  <a:lnTo>
                    <a:pt x="86197" y="0"/>
                  </a:lnTo>
                  <a:lnTo>
                    <a:pt x="79703" y="6127"/>
                  </a:lnTo>
                  <a:lnTo>
                    <a:pt x="73943" y="0"/>
                  </a:lnTo>
                  <a:lnTo>
                    <a:pt x="49434" y="0"/>
                  </a:lnTo>
                  <a:lnTo>
                    <a:pt x="43307" y="6127"/>
                  </a:lnTo>
                  <a:lnTo>
                    <a:pt x="37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19;p81">
              <a:extLst>
                <a:ext uri="{FF2B5EF4-FFF2-40B4-BE49-F238E27FC236}">
                  <a16:creationId xmlns:a16="http://schemas.microsoft.com/office/drawing/2014/main" id="{00FDB195-653F-17A2-AF59-CE5EC4F4C9F2}"/>
                </a:ext>
              </a:extLst>
            </p:cNvPr>
            <p:cNvSpPr/>
            <p:nvPr/>
          </p:nvSpPr>
          <p:spPr>
            <a:xfrm>
              <a:off x="3805075" y="238125"/>
              <a:ext cx="2613900" cy="5228350"/>
            </a:xfrm>
            <a:custGeom>
              <a:avLst/>
              <a:gdLst/>
              <a:ahLst/>
              <a:cxnLst/>
              <a:rect l="l" t="t" r="r" b="b"/>
              <a:pathLst>
                <a:path w="104556" h="209134" extrusionOk="0">
                  <a:moveTo>
                    <a:pt x="1" y="0"/>
                  </a:moveTo>
                  <a:lnTo>
                    <a:pt x="1" y="199575"/>
                  </a:lnTo>
                  <a:lnTo>
                    <a:pt x="6128" y="209133"/>
                  </a:lnTo>
                  <a:lnTo>
                    <a:pt x="18383" y="209133"/>
                  </a:lnTo>
                  <a:lnTo>
                    <a:pt x="24510" y="199575"/>
                  </a:lnTo>
                  <a:lnTo>
                    <a:pt x="30637" y="209133"/>
                  </a:lnTo>
                  <a:lnTo>
                    <a:pt x="42891" y="209133"/>
                  </a:lnTo>
                  <a:cubicBezTo>
                    <a:pt x="42524" y="207173"/>
                    <a:pt x="49018" y="200678"/>
                    <a:pt x="49018" y="200678"/>
                  </a:cubicBezTo>
                  <a:lnTo>
                    <a:pt x="55146" y="209133"/>
                  </a:lnTo>
                  <a:lnTo>
                    <a:pt x="67400" y="209133"/>
                  </a:lnTo>
                  <a:lnTo>
                    <a:pt x="73527" y="200678"/>
                  </a:lnTo>
                  <a:lnTo>
                    <a:pt x="79654" y="209133"/>
                  </a:lnTo>
                  <a:lnTo>
                    <a:pt x="104555" y="209133"/>
                  </a:lnTo>
                  <a:lnTo>
                    <a:pt x="104555" y="147469"/>
                  </a:lnTo>
                  <a:lnTo>
                    <a:pt x="98796" y="141342"/>
                  </a:lnTo>
                  <a:lnTo>
                    <a:pt x="104555" y="135215"/>
                  </a:lnTo>
                  <a:lnTo>
                    <a:pt x="104555" y="61689"/>
                  </a:lnTo>
                  <a:lnTo>
                    <a:pt x="97325" y="55561"/>
                  </a:lnTo>
                  <a:lnTo>
                    <a:pt x="104555" y="49434"/>
                  </a:lnTo>
                  <a:lnTo>
                    <a:pt x="104555" y="37180"/>
                  </a:lnTo>
                  <a:lnTo>
                    <a:pt x="97325" y="31053"/>
                  </a:lnTo>
                  <a:lnTo>
                    <a:pt x="104555" y="24925"/>
                  </a:lnTo>
                  <a:lnTo>
                    <a:pt x="1045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20;p81">
              <a:extLst>
                <a:ext uri="{FF2B5EF4-FFF2-40B4-BE49-F238E27FC236}">
                  <a16:creationId xmlns:a16="http://schemas.microsoft.com/office/drawing/2014/main" id="{968AD667-9217-3752-71AD-0313B94CE102}"/>
                </a:ext>
              </a:extLst>
            </p:cNvPr>
            <p:cNvSpPr/>
            <p:nvPr/>
          </p:nvSpPr>
          <p:spPr>
            <a:xfrm>
              <a:off x="1190625" y="3924850"/>
              <a:ext cx="2154950" cy="919100"/>
            </a:xfrm>
            <a:custGeom>
              <a:avLst/>
              <a:gdLst/>
              <a:ahLst/>
              <a:cxnLst/>
              <a:rect l="l" t="t" r="r" b="b"/>
              <a:pathLst>
                <a:path w="86198" h="36764" extrusionOk="0">
                  <a:moveTo>
                    <a:pt x="67816" y="0"/>
                  </a:moveTo>
                  <a:cubicBezTo>
                    <a:pt x="59850" y="0"/>
                    <a:pt x="53111" y="5147"/>
                    <a:pt x="50537" y="12255"/>
                  </a:cubicBezTo>
                  <a:lnTo>
                    <a:pt x="0" y="12255"/>
                  </a:lnTo>
                  <a:lnTo>
                    <a:pt x="0" y="24509"/>
                  </a:lnTo>
                  <a:lnTo>
                    <a:pt x="50537" y="24509"/>
                  </a:lnTo>
                  <a:cubicBezTo>
                    <a:pt x="53111" y="31617"/>
                    <a:pt x="59850" y="36763"/>
                    <a:pt x="67816" y="36763"/>
                  </a:cubicBezTo>
                  <a:cubicBezTo>
                    <a:pt x="77987" y="36763"/>
                    <a:pt x="86197" y="28553"/>
                    <a:pt x="86197" y="18382"/>
                  </a:cubicBezTo>
                  <a:cubicBezTo>
                    <a:pt x="86197" y="8211"/>
                    <a:pt x="77987" y="0"/>
                    <a:pt x="67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21;p81">
              <a:extLst>
                <a:ext uri="{FF2B5EF4-FFF2-40B4-BE49-F238E27FC236}">
                  <a16:creationId xmlns:a16="http://schemas.microsoft.com/office/drawing/2014/main" id="{0A9AE16C-C034-FBAF-E9AF-911803532CBE}"/>
                </a:ext>
              </a:extLst>
            </p:cNvPr>
            <p:cNvSpPr/>
            <p:nvPr/>
          </p:nvSpPr>
          <p:spPr>
            <a:xfrm>
              <a:off x="3651900" y="861250"/>
              <a:ext cx="1531825" cy="4605225"/>
            </a:xfrm>
            <a:custGeom>
              <a:avLst/>
              <a:gdLst/>
              <a:ahLst/>
              <a:cxnLst/>
              <a:rect l="l" t="t" r="r" b="b"/>
              <a:pathLst>
                <a:path w="61273" h="184209" extrusionOk="0">
                  <a:moveTo>
                    <a:pt x="42891" y="0"/>
                  </a:moveTo>
                  <a:cubicBezTo>
                    <a:pt x="32720" y="0"/>
                    <a:pt x="24510" y="8211"/>
                    <a:pt x="24510" y="18382"/>
                  </a:cubicBezTo>
                  <a:cubicBezTo>
                    <a:pt x="24510" y="19975"/>
                    <a:pt x="24755" y="21446"/>
                    <a:pt x="25122" y="22916"/>
                  </a:cubicBezTo>
                  <a:lnTo>
                    <a:pt x="6128" y="35538"/>
                  </a:lnTo>
                  <a:lnTo>
                    <a:pt x="1" y="39582"/>
                  </a:lnTo>
                  <a:lnTo>
                    <a:pt x="1" y="184208"/>
                  </a:lnTo>
                  <a:lnTo>
                    <a:pt x="12255" y="184208"/>
                  </a:lnTo>
                  <a:lnTo>
                    <a:pt x="12255" y="46199"/>
                  </a:lnTo>
                  <a:lnTo>
                    <a:pt x="31985" y="33087"/>
                  </a:lnTo>
                  <a:cubicBezTo>
                    <a:pt x="35048" y="35293"/>
                    <a:pt x="38725" y="36764"/>
                    <a:pt x="42891" y="36764"/>
                  </a:cubicBezTo>
                  <a:cubicBezTo>
                    <a:pt x="53062" y="36764"/>
                    <a:pt x="61273" y="28553"/>
                    <a:pt x="61273" y="18382"/>
                  </a:cubicBezTo>
                  <a:cubicBezTo>
                    <a:pt x="61273" y="8211"/>
                    <a:pt x="53062" y="0"/>
                    <a:pt x="428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22;p81">
              <a:extLst>
                <a:ext uri="{FF2B5EF4-FFF2-40B4-BE49-F238E27FC236}">
                  <a16:creationId xmlns:a16="http://schemas.microsoft.com/office/drawing/2014/main" id="{A3776B6F-FDEB-7352-86C6-0FA925CBB46E}"/>
                </a:ext>
              </a:extLst>
            </p:cNvPr>
            <p:cNvSpPr/>
            <p:nvPr/>
          </p:nvSpPr>
          <p:spPr>
            <a:xfrm>
              <a:off x="3805075" y="861250"/>
              <a:ext cx="1378650" cy="4605225"/>
            </a:xfrm>
            <a:custGeom>
              <a:avLst/>
              <a:gdLst/>
              <a:ahLst/>
              <a:cxnLst/>
              <a:rect l="l" t="t" r="r" b="b"/>
              <a:pathLst>
                <a:path w="55146" h="184209" extrusionOk="0">
                  <a:moveTo>
                    <a:pt x="36764" y="0"/>
                  </a:moveTo>
                  <a:cubicBezTo>
                    <a:pt x="26593" y="0"/>
                    <a:pt x="18383" y="8211"/>
                    <a:pt x="18383" y="18382"/>
                  </a:cubicBezTo>
                  <a:cubicBezTo>
                    <a:pt x="18383" y="19975"/>
                    <a:pt x="18628" y="21446"/>
                    <a:pt x="18995" y="22916"/>
                  </a:cubicBezTo>
                  <a:lnTo>
                    <a:pt x="1" y="35538"/>
                  </a:lnTo>
                  <a:lnTo>
                    <a:pt x="1" y="184208"/>
                  </a:lnTo>
                  <a:lnTo>
                    <a:pt x="6128" y="184208"/>
                  </a:lnTo>
                  <a:lnTo>
                    <a:pt x="6128" y="46199"/>
                  </a:lnTo>
                  <a:lnTo>
                    <a:pt x="25858" y="33087"/>
                  </a:lnTo>
                  <a:cubicBezTo>
                    <a:pt x="28921" y="35293"/>
                    <a:pt x="32598" y="36764"/>
                    <a:pt x="36764" y="36764"/>
                  </a:cubicBezTo>
                  <a:cubicBezTo>
                    <a:pt x="46935" y="36764"/>
                    <a:pt x="55146" y="28553"/>
                    <a:pt x="55146" y="18382"/>
                  </a:cubicBezTo>
                  <a:cubicBezTo>
                    <a:pt x="55146" y="8211"/>
                    <a:pt x="46935" y="0"/>
                    <a:pt x="36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23;p81">
              <a:extLst>
                <a:ext uri="{FF2B5EF4-FFF2-40B4-BE49-F238E27FC236}">
                  <a16:creationId xmlns:a16="http://schemas.microsoft.com/office/drawing/2014/main" id="{A4D9FED7-A6ED-D925-ED84-5DBECFFD16B2}"/>
                </a:ext>
              </a:extLst>
            </p:cNvPr>
            <p:cNvSpPr/>
            <p:nvPr/>
          </p:nvSpPr>
          <p:spPr>
            <a:xfrm>
              <a:off x="4264625" y="2086675"/>
              <a:ext cx="1531825" cy="3379800"/>
            </a:xfrm>
            <a:custGeom>
              <a:avLst/>
              <a:gdLst/>
              <a:ahLst/>
              <a:cxnLst/>
              <a:rect l="l" t="t" r="r" b="b"/>
              <a:pathLst>
                <a:path w="61273" h="135192" extrusionOk="0">
                  <a:moveTo>
                    <a:pt x="42891" y="1"/>
                  </a:moveTo>
                  <a:cubicBezTo>
                    <a:pt x="32720" y="1"/>
                    <a:pt x="24509" y="8211"/>
                    <a:pt x="24509" y="18383"/>
                  </a:cubicBezTo>
                  <a:cubicBezTo>
                    <a:pt x="24509" y="19976"/>
                    <a:pt x="24754" y="21446"/>
                    <a:pt x="25122" y="22917"/>
                  </a:cubicBezTo>
                  <a:lnTo>
                    <a:pt x="1" y="39583"/>
                  </a:lnTo>
                  <a:lnTo>
                    <a:pt x="1" y="135191"/>
                  </a:lnTo>
                  <a:lnTo>
                    <a:pt x="12255" y="135191"/>
                  </a:lnTo>
                  <a:lnTo>
                    <a:pt x="12255" y="46200"/>
                  </a:lnTo>
                  <a:lnTo>
                    <a:pt x="31984" y="33088"/>
                  </a:lnTo>
                  <a:cubicBezTo>
                    <a:pt x="35048" y="35294"/>
                    <a:pt x="38724" y="36764"/>
                    <a:pt x="42891" y="36764"/>
                  </a:cubicBezTo>
                  <a:cubicBezTo>
                    <a:pt x="53062" y="36764"/>
                    <a:pt x="61272" y="28554"/>
                    <a:pt x="61272" y="18383"/>
                  </a:cubicBezTo>
                  <a:cubicBezTo>
                    <a:pt x="61272" y="8211"/>
                    <a:pt x="53062" y="1"/>
                    <a:pt x="42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24;p81">
              <a:extLst>
                <a:ext uri="{FF2B5EF4-FFF2-40B4-BE49-F238E27FC236}">
                  <a16:creationId xmlns:a16="http://schemas.microsoft.com/office/drawing/2014/main" id="{C817150F-4E33-B2C7-F40B-C82350E01AA1}"/>
                </a:ext>
              </a:extLst>
            </p:cNvPr>
            <p:cNvSpPr/>
            <p:nvPr/>
          </p:nvSpPr>
          <p:spPr>
            <a:xfrm>
              <a:off x="1813750" y="238125"/>
              <a:ext cx="919100" cy="2154950"/>
            </a:xfrm>
            <a:custGeom>
              <a:avLst/>
              <a:gdLst/>
              <a:ahLst/>
              <a:cxnLst/>
              <a:rect l="l" t="t" r="r" b="b"/>
              <a:pathLst>
                <a:path w="36764" h="86198" extrusionOk="0">
                  <a:moveTo>
                    <a:pt x="12255" y="0"/>
                  </a:moveTo>
                  <a:lnTo>
                    <a:pt x="12255" y="50537"/>
                  </a:lnTo>
                  <a:cubicBezTo>
                    <a:pt x="5147" y="53111"/>
                    <a:pt x="0" y="59850"/>
                    <a:pt x="0" y="67816"/>
                  </a:cubicBezTo>
                  <a:cubicBezTo>
                    <a:pt x="0" y="77987"/>
                    <a:pt x="8211" y="86197"/>
                    <a:pt x="18382" y="86197"/>
                  </a:cubicBezTo>
                  <a:cubicBezTo>
                    <a:pt x="28553" y="86197"/>
                    <a:pt x="36764" y="77987"/>
                    <a:pt x="36764" y="67816"/>
                  </a:cubicBezTo>
                  <a:cubicBezTo>
                    <a:pt x="36764" y="59850"/>
                    <a:pt x="31617" y="53111"/>
                    <a:pt x="24509" y="50537"/>
                  </a:cubicBezTo>
                  <a:lnTo>
                    <a:pt x="24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825;p81">
              <a:extLst>
                <a:ext uri="{FF2B5EF4-FFF2-40B4-BE49-F238E27FC236}">
                  <a16:creationId xmlns:a16="http://schemas.microsoft.com/office/drawing/2014/main" id="{C917FC3D-2C95-41CA-99C5-2F37A238583B}"/>
                </a:ext>
              </a:extLst>
            </p:cNvPr>
            <p:cNvSpPr/>
            <p:nvPr/>
          </p:nvSpPr>
          <p:spPr>
            <a:xfrm>
              <a:off x="5490075" y="4537575"/>
              <a:ext cx="306375" cy="928900"/>
            </a:xfrm>
            <a:custGeom>
              <a:avLst/>
              <a:gdLst/>
              <a:ahLst/>
              <a:cxnLst/>
              <a:rect l="l" t="t" r="r" b="b"/>
              <a:pathLst>
                <a:path w="12255" h="37156" extrusionOk="0">
                  <a:moveTo>
                    <a:pt x="0" y="0"/>
                  </a:moveTo>
                  <a:lnTo>
                    <a:pt x="0" y="37155"/>
                  </a:lnTo>
                  <a:lnTo>
                    <a:pt x="12254" y="37155"/>
                  </a:lnTo>
                  <a:lnTo>
                    <a:pt x="122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26;p81">
              <a:extLst>
                <a:ext uri="{FF2B5EF4-FFF2-40B4-BE49-F238E27FC236}">
                  <a16:creationId xmlns:a16="http://schemas.microsoft.com/office/drawing/2014/main" id="{90F30608-92C6-B385-DB44-051FDF6EE58F}"/>
                </a:ext>
              </a:extLst>
            </p:cNvPr>
            <p:cNvSpPr/>
            <p:nvPr/>
          </p:nvSpPr>
          <p:spPr>
            <a:xfrm>
              <a:off x="4877350" y="4537575"/>
              <a:ext cx="306375" cy="928900"/>
            </a:xfrm>
            <a:custGeom>
              <a:avLst/>
              <a:gdLst/>
              <a:ahLst/>
              <a:cxnLst/>
              <a:rect l="l" t="t" r="r" b="b"/>
              <a:pathLst>
                <a:path w="12255" h="37156" extrusionOk="0">
                  <a:moveTo>
                    <a:pt x="0" y="0"/>
                  </a:moveTo>
                  <a:lnTo>
                    <a:pt x="0" y="37155"/>
                  </a:lnTo>
                  <a:lnTo>
                    <a:pt x="12255" y="37155"/>
                  </a:lnTo>
                  <a:lnTo>
                    <a:pt x="122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27;p81">
              <a:extLst>
                <a:ext uri="{FF2B5EF4-FFF2-40B4-BE49-F238E27FC236}">
                  <a16:creationId xmlns:a16="http://schemas.microsoft.com/office/drawing/2014/main" id="{A7819CAD-6173-2544-0597-A82B2A028D8F}"/>
                </a:ext>
              </a:extLst>
            </p:cNvPr>
            <p:cNvSpPr/>
            <p:nvPr/>
          </p:nvSpPr>
          <p:spPr>
            <a:xfrm>
              <a:off x="4877350" y="3312125"/>
              <a:ext cx="1541625" cy="919100"/>
            </a:xfrm>
            <a:custGeom>
              <a:avLst/>
              <a:gdLst/>
              <a:ahLst/>
              <a:cxnLst/>
              <a:rect l="l" t="t" r="r" b="b"/>
              <a:pathLst>
                <a:path w="61665" h="36764" extrusionOk="0">
                  <a:moveTo>
                    <a:pt x="18382" y="1"/>
                  </a:moveTo>
                  <a:cubicBezTo>
                    <a:pt x="8211" y="1"/>
                    <a:pt x="0" y="8211"/>
                    <a:pt x="0" y="18382"/>
                  </a:cubicBezTo>
                  <a:cubicBezTo>
                    <a:pt x="0" y="28553"/>
                    <a:pt x="8211" y="36764"/>
                    <a:pt x="18382" y="36764"/>
                  </a:cubicBezTo>
                  <a:cubicBezTo>
                    <a:pt x="26347" y="36764"/>
                    <a:pt x="33087" y="31617"/>
                    <a:pt x="35661" y="24509"/>
                  </a:cubicBezTo>
                  <a:lnTo>
                    <a:pt x="61664" y="24509"/>
                  </a:lnTo>
                  <a:lnTo>
                    <a:pt x="61664" y="12255"/>
                  </a:lnTo>
                  <a:lnTo>
                    <a:pt x="35661" y="12255"/>
                  </a:lnTo>
                  <a:cubicBezTo>
                    <a:pt x="33087" y="5147"/>
                    <a:pt x="26347" y="1"/>
                    <a:pt x="18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28;p81">
              <a:extLst>
                <a:ext uri="{FF2B5EF4-FFF2-40B4-BE49-F238E27FC236}">
                  <a16:creationId xmlns:a16="http://schemas.microsoft.com/office/drawing/2014/main" id="{EDEB0127-849A-48D0-9694-140DA9B097E9}"/>
                </a:ext>
              </a:extLst>
            </p:cNvPr>
            <p:cNvSpPr/>
            <p:nvPr/>
          </p:nvSpPr>
          <p:spPr>
            <a:xfrm>
              <a:off x="2120100" y="238125"/>
              <a:ext cx="1225475" cy="3380375"/>
            </a:xfrm>
            <a:custGeom>
              <a:avLst/>
              <a:gdLst/>
              <a:ahLst/>
              <a:cxnLst/>
              <a:rect l="l" t="t" r="r" b="b"/>
              <a:pathLst>
                <a:path w="49019" h="135215" extrusionOk="0">
                  <a:moveTo>
                    <a:pt x="36764" y="0"/>
                  </a:moveTo>
                  <a:lnTo>
                    <a:pt x="36764" y="89751"/>
                  </a:lnTo>
                  <a:lnTo>
                    <a:pt x="26348" y="100290"/>
                  </a:lnTo>
                  <a:cubicBezTo>
                    <a:pt x="23897" y="99187"/>
                    <a:pt x="21323" y="98452"/>
                    <a:pt x="18382" y="98452"/>
                  </a:cubicBezTo>
                  <a:cubicBezTo>
                    <a:pt x="8211" y="98452"/>
                    <a:pt x="1" y="106662"/>
                    <a:pt x="1" y="116833"/>
                  </a:cubicBezTo>
                  <a:cubicBezTo>
                    <a:pt x="1" y="127004"/>
                    <a:pt x="8211" y="135215"/>
                    <a:pt x="18382" y="135215"/>
                  </a:cubicBezTo>
                  <a:cubicBezTo>
                    <a:pt x="28554" y="135215"/>
                    <a:pt x="36764" y="127004"/>
                    <a:pt x="36764" y="116833"/>
                  </a:cubicBezTo>
                  <a:cubicBezTo>
                    <a:pt x="36764" y="113892"/>
                    <a:pt x="36029" y="111319"/>
                    <a:pt x="34926" y="108868"/>
                  </a:cubicBezTo>
                  <a:lnTo>
                    <a:pt x="49018" y="94898"/>
                  </a:lnTo>
                  <a:lnTo>
                    <a:pt x="490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29;p81">
              <a:extLst>
                <a:ext uri="{FF2B5EF4-FFF2-40B4-BE49-F238E27FC236}">
                  <a16:creationId xmlns:a16="http://schemas.microsoft.com/office/drawing/2014/main" id="{4B88B5C9-1F19-0EE7-11AB-99544D709B3B}"/>
                </a:ext>
              </a:extLst>
            </p:cNvPr>
            <p:cNvSpPr/>
            <p:nvPr/>
          </p:nvSpPr>
          <p:spPr>
            <a:xfrm>
              <a:off x="5490075" y="1473975"/>
              <a:ext cx="928900" cy="306375"/>
            </a:xfrm>
            <a:custGeom>
              <a:avLst/>
              <a:gdLst/>
              <a:ahLst/>
              <a:cxnLst/>
              <a:rect l="l" t="t" r="r" b="b"/>
              <a:pathLst>
                <a:path w="37156" h="12255" extrusionOk="0">
                  <a:moveTo>
                    <a:pt x="0" y="0"/>
                  </a:moveTo>
                  <a:lnTo>
                    <a:pt x="0" y="12255"/>
                  </a:lnTo>
                  <a:lnTo>
                    <a:pt x="37155" y="12255"/>
                  </a:lnTo>
                  <a:lnTo>
                    <a:pt x="37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30;p81">
              <a:extLst>
                <a:ext uri="{FF2B5EF4-FFF2-40B4-BE49-F238E27FC236}">
                  <a16:creationId xmlns:a16="http://schemas.microsoft.com/office/drawing/2014/main" id="{C9F936AA-F5FB-1390-F29C-EEBDC2378B17}"/>
                </a:ext>
              </a:extLst>
            </p:cNvPr>
            <p:cNvSpPr/>
            <p:nvPr/>
          </p:nvSpPr>
          <p:spPr>
            <a:xfrm>
              <a:off x="5490075" y="861250"/>
              <a:ext cx="928900" cy="306375"/>
            </a:xfrm>
            <a:custGeom>
              <a:avLst/>
              <a:gdLst/>
              <a:ahLst/>
              <a:cxnLst/>
              <a:rect l="l" t="t" r="r" b="b"/>
              <a:pathLst>
                <a:path w="37156" h="12255" extrusionOk="0">
                  <a:moveTo>
                    <a:pt x="0" y="0"/>
                  </a:moveTo>
                  <a:lnTo>
                    <a:pt x="0" y="12255"/>
                  </a:lnTo>
                  <a:lnTo>
                    <a:pt x="37155" y="12255"/>
                  </a:lnTo>
                  <a:lnTo>
                    <a:pt x="37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0999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66"/>
          <p:cNvSpPr txBox="1">
            <a:spLocks noGrp="1"/>
          </p:cNvSpPr>
          <p:nvPr>
            <p:ph type="title"/>
          </p:nvPr>
        </p:nvSpPr>
        <p:spPr>
          <a:xfrm>
            <a:off x="176270" y="1919220"/>
            <a:ext cx="3724500" cy="1443498"/>
          </a:xfrm>
          <a:prstGeom prst="rect">
            <a:avLst/>
          </a:prstGeom>
        </p:spPr>
        <p:txBody>
          <a:bodyPr spcFirstLastPara="1" wrap="square" lIns="91425" tIns="91425" rIns="91425" bIns="91425" anchor="t" anchorCtr="0">
            <a:noAutofit/>
          </a:bodyPr>
          <a:lstStyle/>
          <a:p>
            <a:pPr indent="274320">
              <a:lnSpc>
                <a:spcPct val="150000"/>
              </a:lnSpc>
            </a:pPr>
            <a:r>
              <a:rPr lang="en-US" sz="2800" b="1" kern="100" dirty="0">
                <a:effectLst/>
                <a:latin typeface="Roboto" panose="02000000000000000000" pitchFamily="2" charset="0"/>
                <a:ea typeface="Roboto" panose="02000000000000000000" pitchFamily="2" charset="0"/>
                <a:cs typeface="Roboto" panose="02000000000000000000" pitchFamily="2" charset="0"/>
              </a:rPr>
              <a:t>3. CHỨC NĂNG </a:t>
            </a:r>
            <a:r>
              <a:rPr lang="en-US" sz="2800" kern="100" dirty="0">
                <a:effectLst/>
                <a:latin typeface="Roboto" panose="02000000000000000000" pitchFamily="2" charset="0"/>
                <a:ea typeface="Roboto" panose="02000000000000000000" pitchFamily="2" charset="0"/>
                <a:cs typeface="Roboto" panose="02000000000000000000" pitchFamily="2" charset="0"/>
              </a:rPr>
              <a:t>N</a:t>
            </a:r>
            <a:r>
              <a:rPr lang="en-US" sz="2800" b="1" kern="100" dirty="0">
                <a:effectLst/>
                <a:latin typeface="Roboto" panose="02000000000000000000" pitchFamily="2" charset="0"/>
                <a:ea typeface="Roboto" panose="02000000000000000000" pitchFamily="2" charset="0"/>
                <a:cs typeface="Roboto" panose="02000000000000000000" pitchFamily="2" charset="0"/>
              </a:rPr>
              <a:t>GHIỆP VỤ</a:t>
            </a:r>
            <a:endParaRPr lang="en-US" sz="2800" kern="100" dirty="0">
              <a:effectLst/>
              <a:latin typeface="Roboto" panose="02000000000000000000" pitchFamily="2" charset="0"/>
              <a:ea typeface="Roboto" panose="02000000000000000000" pitchFamily="2" charset="0"/>
              <a:cs typeface="Roboto" panose="02000000000000000000" pitchFamily="2" charset="0"/>
            </a:endParaRPr>
          </a:p>
        </p:txBody>
      </p:sp>
      <p:sp>
        <p:nvSpPr>
          <p:cNvPr id="2453" name="Google Shape;2453;p66"/>
          <p:cNvSpPr txBox="1">
            <a:spLocks noGrp="1"/>
          </p:cNvSpPr>
          <p:nvPr>
            <p:ph type="body" idx="2"/>
          </p:nvPr>
        </p:nvSpPr>
        <p:spPr>
          <a:xfrm>
            <a:off x="4180446" y="1935808"/>
            <a:ext cx="4735125" cy="285382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Clr>
                <a:schemeClr val="accent1"/>
              </a:buClr>
              <a:buSzPts val="1600"/>
              <a:buChar char="●"/>
            </a:pPr>
            <a:r>
              <a:rPr lang="en-US" sz="1800" dirty="0" err="1">
                <a:effectLst/>
                <a:latin typeface="Times New Roman" panose="02020603050405020304" pitchFamily="18" charset="0"/>
                <a:ea typeface="Yu Gothic" panose="020B0400000000000000" pitchFamily="34" charset="-128"/>
              </a:rPr>
              <a:t>Quản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lý</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thông</a:t>
            </a:r>
            <a:r>
              <a:rPr lang="en-US" sz="1800" dirty="0">
                <a:effectLst/>
                <a:latin typeface="Times New Roman" panose="02020603050405020304" pitchFamily="18" charset="0"/>
                <a:ea typeface="Yu Gothic" panose="020B0400000000000000" pitchFamily="34" charset="-128"/>
              </a:rPr>
              <a:t> tin </a:t>
            </a:r>
            <a:r>
              <a:rPr lang="en-US" sz="1800" dirty="0" err="1">
                <a:effectLst/>
                <a:latin typeface="Times New Roman" panose="02020603050405020304" pitchFamily="18" charset="0"/>
                <a:ea typeface="Yu Gothic" panose="020B0400000000000000" pitchFamily="34" charset="-128"/>
              </a:rPr>
              <a:t>khách</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hàng</a:t>
            </a:r>
            <a:endParaRPr lang="en-US" sz="1800" dirty="0">
              <a:effectLst/>
              <a:latin typeface="Times New Roman" panose="02020603050405020304" pitchFamily="18" charset="0"/>
              <a:ea typeface="Yu Gothic" panose="020B0400000000000000" pitchFamily="34" charset="-128"/>
            </a:endParaRPr>
          </a:p>
          <a:p>
            <a:pPr marL="457200" lvl="0" indent="-330200" algn="l" rtl="0">
              <a:spcBef>
                <a:spcPts val="0"/>
              </a:spcBef>
              <a:spcAft>
                <a:spcPts val="0"/>
              </a:spcAft>
              <a:buClr>
                <a:schemeClr val="accent1"/>
              </a:buClr>
              <a:buSzPts val="1600"/>
              <a:buChar char="●"/>
            </a:pPr>
            <a:r>
              <a:rPr lang="en-US" sz="1800" dirty="0" err="1">
                <a:effectLst/>
                <a:latin typeface="Times New Roman" panose="02020603050405020304" pitchFamily="18" charset="0"/>
                <a:ea typeface="Yu Gothic" panose="020B0400000000000000" pitchFamily="34" charset="-128"/>
              </a:rPr>
              <a:t>Quản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lí</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thông</a:t>
            </a:r>
            <a:r>
              <a:rPr lang="en-US" sz="1800" dirty="0">
                <a:effectLst/>
                <a:latin typeface="Times New Roman" panose="02020603050405020304" pitchFamily="18" charset="0"/>
                <a:ea typeface="Yu Gothic" panose="020B0400000000000000" pitchFamily="34" charset="-128"/>
              </a:rPr>
              <a:t> tin </a:t>
            </a:r>
            <a:r>
              <a:rPr lang="en-US" sz="1800" dirty="0" err="1">
                <a:effectLst/>
                <a:latin typeface="Times New Roman" panose="02020603050405020304" pitchFamily="18" charset="0"/>
                <a:ea typeface="Yu Gothic" panose="020B0400000000000000" pitchFamily="34" charset="-128"/>
              </a:rPr>
              <a:t>công</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tơ</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điện</a:t>
            </a:r>
            <a:endParaRPr lang="en-US" sz="1800" dirty="0">
              <a:latin typeface="Times New Roman" panose="02020603050405020304" pitchFamily="18" charset="0"/>
              <a:ea typeface="Yu Gothic" panose="020B0400000000000000" pitchFamily="34" charset="-128"/>
            </a:endParaRPr>
          </a:p>
          <a:p>
            <a:pPr marL="457200" lvl="0" indent="-330200" algn="l" rtl="0">
              <a:spcBef>
                <a:spcPts val="0"/>
              </a:spcBef>
              <a:spcAft>
                <a:spcPts val="0"/>
              </a:spcAft>
              <a:buClr>
                <a:schemeClr val="accent1"/>
              </a:buClr>
              <a:buSzPts val="1600"/>
              <a:buChar char="●"/>
            </a:pPr>
            <a:r>
              <a:rPr lang="en-US" sz="1800" dirty="0" err="1">
                <a:effectLst/>
                <a:latin typeface="Times New Roman" panose="02020603050405020304" pitchFamily="18" charset="0"/>
                <a:ea typeface="Yu Gothic" panose="020B0400000000000000" pitchFamily="34" charset="-128"/>
              </a:rPr>
              <a:t>Ghi</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đo</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đếm</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tiêu</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thụ</a:t>
            </a:r>
            <a:endParaRPr lang="en-US" sz="1800" dirty="0">
              <a:effectLst/>
              <a:latin typeface="Times New Roman" panose="02020603050405020304" pitchFamily="18" charset="0"/>
              <a:ea typeface="Yu Gothic" panose="020B0400000000000000" pitchFamily="34" charset="-128"/>
            </a:endParaRPr>
          </a:p>
          <a:p>
            <a:pPr marL="457200" lvl="0" indent="-330200" algn="l" rtl="0">
              <a:spcBef>
                <a:spcPts val="0"/>
              </a:spcBef>
              <a:spcAft>
                <a:spcPts val="0"/>
              </a:spcAft>
              <a:buClr>
                <a:schemeClr val="accent1"/>
              </a:buClr>
              <a:buSzPts val="1600"/>
              <a:buChar char="●"/>
            </a:pPr>
            <a:r>
              <a:rPr lang="en-US" sz="1800" dirty="0" err="1">
                <a:effectLst/>
                <a:latin typeface="Times New Roman" panose="02020603050405020304" pitchFamily="18" charset="0"/>
                <a:ea typeface="Yu Gothic" panose="020B0400000000000000" pitchFamily="34" charset="-128"/>
              </a:rPr>
              <a:t>Quản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lý</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giá</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điện</a:t>
            </a:r>
            <a:endParaRPr lang="en-US" sz="1800" dirty="0">
              <a:latin typeface="Times New Roman" panose="02020603050405020304" pitchFamily="18" charset="0"/>
              <a:ea typeface="Yu Gothic" panose="020B0400000000000000" pitchFamily="34" charset="-128"/>
            </a:endParaRPr>
          </a:p>
          <a:p>
            <a:pPr marL="457200" lvl="0" indent="-330200" algn="l" rtl="0">
              <a:spcBef>
                <a:spcPts val="0"/>
              </a:spcBef>
              <a:spcAft>
                <a:spcPts val="0"/>
              </a:spcAft>
              <a:buClr>
                <a:schemeClr val="accent1"/>
              </a:buClr>
              <a:buSzPts val="1600"/>
              <a:buChar char="●"/>
            </a:pPr>
            <a:r>
              <a:rPr lang="en-US" sz="1800" dirty="0" err="1">
                <a:effectLst/>
                <a:latin typeface="Times New Roman" panose="02020603050405020304" pitchFamily="18" charset="0"/>
                <a:ea typeface="Yu Gothic" panose="020B0400000000000000" pitchFamily="34" charset="-128"/>
              </a:rPr>
              <a:t>Tính</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toán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tiền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điện</a:t>
            </a:r>
            <a:endParaRPr lang="en-US" sz="1800" dirty="0">
              <a:effectLst/>
              <a:latin typeface="Times New Roman" panose="02020603050405020304" pitchFamily="18" charset="0"/>
              <a:ea typeface="Yu Gothic" panose="020B0400000000000000" pitchFamily="34" charset="-128"/>
            </a:endParaRPr>
          </a:p>
          <a:p>
            <a:pPr marL="457200" lvl="0" indent="-330200" algn="l" rtl="0">
              <a:spcBef>
                <a:spcPts val="0"/>
              </a:spcBef>
              <a:spcAft>
                <a:spcPts val="0"/>
              </a:spcAft>
              <a:buClr>
                <a:schemeClr val="accent1"/>
              </a:buClr>
              <a:buSzPts val="1600"/>
              <a:buChar char="●"/>
            </a:pPr>
            <a:r>
              <a:rPr lang="en-US" sz="1800" dirty="0" err="1">
                <a:effectLst/>
                <a:latin typeface="Times New Roman" panose="02020603050405020304" pitchFamily="18" charset="0"/>
                <a:ea typeface="Yu Gothic" panose="020B0400000000000000" pitchFamily="34" charset="-128"/>
              </a:rPr>
              <a:t>Quản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lí</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hóa</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đơn</a:t>
            </a:r>
            <a:endParaRPr lang="en-US" sz="1800" dirty="0">
              <a:latin typeface="Times New Roman" panose="02020603050405020304" pitchFamily="18" charset="0"/>
              <a:ea typeface="Yu Gothic" panose="020B0400000000000000" pitchFamily="34" charset="-128"/>
            </a:endParaRPr>
          </a:p>
          <a:p>
            <a:pPr marL="127000" lvl="0" indent="0" algn="l" rtl="0">
              <a:spcBef>
                <a:spcPts val="0"/>
              </a:spcBef>
              <a:spcAft>
                <a:spcPts val="0"/>
              </a:spcAft>
              <a:buClr>
                <a:schemeClr val="accent1"/>
              </a:buClr>
              <a:buSzPts val="1600"/>
              <a:buNone/>
            </a:pPr>
            <a:endParaRPr lang="en-US" sz="1800" dirty="0">
              <a:effectLst/>
              <a:latin typeface="Times New Roman" panose="02020603050405020304" pitchFamily="18" charset="0"/>
              <a:ea typeface="Yu Gothic" panose="020B0400000000000000" pitchFamily="34" charset="-128"/>
            </a:endParaRPr>
          </a:p>
          <a:p>
            <a:pPr marL="457200" lvl="0" indent="-330200" algn="l" rtl="0">
              <a:spcBef>
                <a:spcPts val="0"/>
              </a:spcBef>
              <a:spcAft>
                <a:spcPts val="0"/>
              </a:spcAft>
              <a:buClr>
                <a:schemeClr val="accent1"/>
              </a:buClr>
              <a:buSzPts val="1600"/>
              <a:buChar char="●"/>
            </a:pPr>
            <a:endParaRPr lang="en-US" sz="1800" dirty="0">
              <a:effectLst/>
              <a:latin typeface="Times New Roman" panose="02020603050405020304" pitchFamily="18" charset="0"/>
              <a:ea typeface="Yu Gothic" panose="020B0400000000000000" pitchFamily="34" charset="-128"/>
            </a:endParaRPr>
          </a:p>
          <a:p>
            <a:pPr marL="457200" lvl="0" indent="-330200" algn="l" rtl="0">
              <a:spcBef>
                <a:spcPts val="0"/>
              </a:spcBef>
              <a:spcAft>
                <a:spcPts val="0"/>
              </a:spcAft>
              <a:buClr>
                <a:schemeClr val="accent1"/>
              </a:buClr>
              <a:buSzPts val="1600"/>
              <a:buChar char="●"/>
            </a:pP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59"/>
          <p:cNvSpPr txBox="1">
            <a:spLocks noGrp="1"/>
          </p:cNvSpPr>
          <p:nvPr>
            <p:ph type="title" idx="2"/>
          </p:nvPr>
        </p:nvSpPr>
        <p:spPr>
          <a:xfrm>
            <a:off x="941600" y="970910"/>
            <a:ext cx="4005900" cy="15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130" name="Google Shape;2130;p59"/>
          <p:cNvSpPr txBox="1">
            <a:spLocks noGrp="1"/>
          </p:cNvSpPr>
          <p:nvPr>
            <p:ph type="title"/>
          </p:nvPr>
        </p:nvSpPr>
        <p:spPr>
          <a:xfrm>
            <a:off x="941600" y="2663510"/>
            <a:ext cx="497445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CẤU TRÚC DỮ LIỆU</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4"/>
          <p:cNvSpPr txBox="1">
            <a:spLocks noGrp="1"/>
          </p:cNvSpPr>
          <p:nvPr>
            <p:ph type="body" idx="1"/>
          </p:nvPr>
        </p:nvSpPr>
        <p:spPr>
          <a:xfrm>
            <a:off x="1896900" y="1237200"/>
            <a:ext cx="5350200" cy="31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endParaRPr dirty="0"/>
          </a:p>
        </p:txBody>
      </p:sp>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SƠ ĐỒ THỰC THỂ LIÊN KẾT</a:t>
            </a:r>
            <a:endParaRPr dirty="0"/>
          </a:p>
        </p:txBody>
      </p:sp>
      <p:pic>
        <p:nvPicPr>
          <p:cNvPr id="2" name="Picture 1" descr="A screenshot of a computer&#10;&#10;Description automatically generated">
            <a:extLst>
              <a:ext uri="{FF2B5EF4-FFF2-40B4-BE49-F238E27FC236}">
                <a16:creationId xmlns:a16="http://schemas.microsoft.com/office/drawing/2014/main" id="{C4CE3562-BFBE-393D-76DB-EA181AA96DAD}"/>
              </a:ext>
            </a:extLst>
          </p:cNvPr>
          <p:cNvPicPr>
            <a:picLocks noChangeAspect="1"/>
          </p:cNvPicPr>
          <p:nvPr/>
        </p:nvPicPr>
        <p:blipFill>
          <a:blip r:embed="rId3"/>
          <a:stretch>
            <a:fillRect/>
          </a:stretch>
        </p:blipFill>
        <p:spPr>
          <a:xfrm>
            <a:off x="586724" y="936425"/>
            <a:ext cx="7970551" cy="4080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4"/>
          <p:cNvSpPr txBox="1">
            <a:spLocks noGrp="1"/>
          </p:cNvSpPr>
          <p:nvPr>
            <p:ph type="body" idx="1"/>
          </p:nvPr>
        </p:nvSpPr>
        <p:spPr>
          <a:xfrm>
            <a:off x="1725113" y="936425"/>
            <a:ext cx="5693722" cy="858152"/>
          </a:xfrm>
          <a:prstGeom prst="rect">
            <a:avLst/>
          </a:prstGeom>
        </p:spPr>
        <p:txBody>
          <a:bodyPr spcFirstLastPara="1" wrap="square" lIns="91425" tIns="91425" rIns="91425" bIns="91425" anchor="ctr" anchorCtr="0">
            <a:noAutofit/>
          </a:bodyPr>
          <a:lstStyle/>
          <a:p>
            <a:pPr marL="0" indent="0">
              <a:buClr>
                <a:srgbClr val="273D40"/>
              </a:buClr>
              <a:buSzPts val="600"/>
              <a:buNone/>
            </a:pPr>
            <a:r>
              <a:rPr lang="en-US" sz="1800" kern="100" dirty="0" err="1">
                <a:solidFill>
                  <a:schemeClr val="accent1"/>
                </a:solidFill>
                <a:effectLst/>
                <a:latin typeface="Times New Roman" panose="02020603050405020304" pitchFamily="18" charset="0"/>
                <a:ea typeface="Yu Gothic" panose="020B0400000000000000" pitchFamily="34" charset="-128"/>
              </a:rPr>
              <a:t>Bảng</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Dịch</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vụ</a:t>
            </a:r>
            <a:r>
              <a:rPr lang="en-US" sz="1800" kern="100" dirty="0">
                <a:solidFill>
                  <a:schemeClr val="accent1"/>
                </a:solidFill>
                <a:effectLst/>
                <a:latin typeface="Times New Roman" panose="02020603050405020304" pitchFamily="18" charset="0"/>
                <a:ea typeface="Yu Gothic" panose="020B0400000000000000" pitchFamily="34" charset="-128"/>
              </a:rPr>
              <a:t> (Service):</a:t>
            </a:r>
          </a:p>
          <a:p>
            <a:pPr marL="0" lvl="0" indent="0" algn="l" rtl="0">
              <a:spcBef>
                <a:spcPts val="0"/>
              </a:spcBef>
              <a:spcAft>
                <a:spcPts val="0"/>
              </a:spcAft>
              <a:buClr>
                <a:srgbClr val="273D40"/>
              </a:buClr>
              <a:buSzPts val="600"/>
              <a:buFont typeface="Arial"/>
              <a:buNone/>
            </a:pPr>
            <a:endParaRPr dirty="0">
              <a:solidFill>
                <a:schemeClr val="accent1"/>
              </a:solidFill>
            </a:endParaRPr>
          </a:p>
        </p:txBody>
      </p:sp>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DỮ LIỆU, YÊU CẦU, MỐI QUAN HỆ</a:t>
            </a:r>
            <a:endParaRPr dirty="0"/>
          </a:p>
        </p:txBody>
      </p:sp>
      <p:pic>
        <p:nvPicPr>
          <p:cNvPr id="3" name="Picture 2">
            <a:extLst>
              <a:ext uri="{FF2B5EF4-FFF2-40B4-BE49-F238E27FC236}">
                <a16:creationId xmlns:a16="http://schemas.microsoft.com/office/drawing/2014/main" id="{A3FD9378-B046-EAE0-C2DA-2C4A34BBD14E}"/>
              </a:ext>
            </a:extLst>
          </p:cNvPr>
          <p:cNvPicPr>
            <a:picLocks noChangeAspect="1"/>
          </p:cNvPicPr>
          <p:nvPr/>
        </p:nvPicPr>
        <p:blipFill>
          <a:blip r:embed="rId3"/>
          <a:stretch>
            <a:fillRect/>
          </a:stretch>
        </p:blipFill>
        <p:spPr>
          <a:xfrm>
            <a:off x="545825" y="1543025"/>
            <a:ext cx="7765861" cy="943353"/>
          </a:xfrm>
          <a:prstGeom prst="rect">
            <a:avLst/>
          </a:prstGeom>
        </p:spPr>
      </p:pic>
    </p:spTree>
    <p:extLst>
      <p:ext uri="{BB962C8B-B14F-4D97-AF65-F5344CB8AC3E}">
        <p14:creationId xmlns:p14="http://schemas.microsoft.com/office/powerpoint/2010/main" val="39407490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4"/>
          <p:cNvSpPr txBox="1">
            <a:spLocks noGrp="1"/>
          </p:cNvSpPr>
          <p:nvPr>
            <p:ph type="body" idx="1"/>
          </p:nvPr>
        </p:nvSpPr>
        <p:spPr>
          <a:xfrm>
            <a:off x="1717972" y="936425"/>
            <a:ext cx="5693722" cy="858152"/>
          </a:xfrm>
          <a:prstGeom prst="rect">
            <a:avLst/>
          </a:prstGeom>
        </p:spPr>
        <p:txBody>
          <a:bodyPr spcFirstLastPara="1" wrap="square" lIns="91425" tIns="91425" rIns="91425" bIns="91425" anchor="ctr" anchorCtr="0">
            <a:noAutofit/>
          </a:bodyPr>
          <a:lstStyle/>
          <a:p>
            <a:pPr indent="0" algn="just">
              <a:lnSpc>
                <a:spcPct val="100000"/>
              </a:lnSpc>
              <a:buNone/>
            </a:pPr>
            <a:r>
              <a:rPr lang="en-US" sz="1800" kern="100" dirty="0" err="1">
                <a:solidFill>
                  <a:schemeClr val="accent1"/>
                </a:solidFill>
                <a:effectLst/>
                <a:latin typeface="Times New Roman" panose="02020603050405020304" pitchFamily="18" charset="0"/>
                <a:ea typeface="Yu Gothic" panose="020B0400000000000000" pitchFamily="34" charset="-128"/>
              </a:rPr>
              <a:t>Bảng</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Khách</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hàng</a:t>
            </a:r>
            <a:r>
              <a:rPr lang="en-US" sz="1800" kern="100" dirty="0">
                <a:solidFill>
                  <a:schemeClr val="accent1"/>
                </a:solidFill>
                <a:effectLst/>
                <a:latin typeface="Times New Roman" panose="02020603050405020304" pitchFamily="18" charset="0"/>
                <a:ea typeface="Yu Gothic" panose="020B0400000000000000" pitchFamily="34" charset="-128"/>
              </a:rPr>
              <a:t> (Customer):</a:t>
            </a:r>
          </a:p>
          <a:p>
            <a:pPr marL="0" lvl="0" indent="0" algn="l" rtl="0">
              <a:spcBef>
                <a:spcPts val="0"/>
              </a:spcBef>
              <a:spcAft>
                <a:spcPts val="0"/>
              </a:spcAft>
              <a:buClr>
                <a:srgbClr val="273D40"/>
              </a:buClr>
              <a:buSzPts val="600"/>
              <a:buFont typeface="Arial"/>
              <a:buNone/>
            </a:pPr>
            <a:endParaRPr dirty="0">
              <a:solidFill>
                <a:schemeClr val="accent1"/>
              </a:solidFill>
            </a:endParaRPr>
          </a:p>
        </p:txBody>
      </p:sp>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DỮ LIỆU, YÊU CẦU, MỐI QUAN HỆ</a:t>
            </a:r>
            <a:endParaRPr dirty="0"/>
          </a:p>
        </p:txBody>
      </p:sp>
      <p:pic>
        <p:nvPicPr>
          <p:cNvPr id="4" name="Picture 3" descr="A computer screen with text on it&#10;&#10;Description automatically generated">
            <a:extLst>
              <a:ext uri="{FF2B5EF4-FFF2-40B4-BE49-F238E27FC236}">
                <a16:creationId xmlns:a16="http://schemas.microsoft.com/office/drawing/2014/main" id="{EA70E515-6412-374A-09B0-C0DE1B298555}"/>
              </a:ext>
            </a:extLst>
          </p:cNvPr>
          <p:cNvPicPr>
            <a:picLocks noChangeAspect="1"/>
          </p:cNvPicPr>
          <p:nvPr/>
        </p:nvPicPr>
        <p:blipFill>
          <a:blip r:embed="rId3"/>
          <a:stretch>
            <a:fillRect/>
          </a:stretch>
        </p:blipFill>
        <p:spPr>
          <a:xfrm>
            <a:off x="703141" y="1543025"/>
            <a:ext cx="7723384" cy="2378076"/>
          </a:xfrm>
          <a:prstGeom prst="rect">
            <a:avLst/>
          </a:prstGeom>
        </p:spPr>
      </p:pic>
    </p:spTree>
    <p:extLst>
      <p:ext uri="{BB962C8B-B14F-4D97-AF65-F5344CB8AC3E}">
        <p14:creationId xmlns:p14="http://schemas.microsoft.com/office/powerpoint/2010/main" val="1170330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4"/>
          <p:cNvSpPr txBox="1">
            <a:spLocks noGrp="1"/>
          </p:cNvSpPr>
          <p:nvPr>
            <p:ph type="body" idx="1"/>
          </p:nvPr>
        </p:nvSpPr>
        <p:spPr>
          <a:xfrm>
            <a:off x="1522069" y="936425"/>
            <a:ext cx="5693722" cy="858152"/>
          </a:xfrm>
          <a:prstGeom prst="rect">
            <a:avLst/>
          </a:prstGeom>
        </p:spPr>
        <p:txBody>
          <a:bodyPr spcFirstLastPara="1" wrap="square" lIns="91425" tIns="91425" rIns="91425" bIns="91425" anchor="ctr" anchorCtr="0">
            <a:noAutofit/>
          </a:bodyPr>
          <a:lstStyle/>
          <a:p>
            <a:pPr indent="0" algn="just">
              <a:lnSpc>
                <a:spcPct val="100000"/>
              </a:lnSpc>
              <a:buNone/>
            </a:pPr>
            <a:r>
              <a:rPr lang="en-US" sz="1800" kern="100" dirty="0" err="1">
                <a:solidFill>
                  <a:schemeClr val="accent1"/>
                </a:solidFill>
                <a:effectLst/>
                <a:latin typeface="Times New Roman" panose="02020603050405020304" pitchFamily="18" charset="0"/>
                <a:ea typeface="Yu Gothic" panose="020B0400000000000000" pitchFamily="34" charset="-128"/>
              </a:rPr>
              <a:t>Bảng</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Quản</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lí</a:t>
            </a:r>
            <a:r>
              <a:rPr lang="en-US" sz="1800" kern="100" dirty="0">
                <a:solidFill>
                  <a:schemeClr val="accent1"/>
                </a:solidFill>
                <a:effectLst/>
                <a:latin typeface="Times New Roman" panose="02020603050405020304" pitchFamily="18" charset="0"/>
                <a:ea typeface="Yu Gothic" panose="020B0400000000000000" pitchFamily="34" charset="-128"/>
              </a:rPr>
              <a:t> (Manager):</a:t>
            </a:r>
          </a:p>
          <a:p>
            <a:pPr marL="0" lvl="0" indent="0" algn="l" rtl="0">
              <a:spcBef>
                <a:spcPts val="0"/>
              </a:spcBef>
              <a:spcAft>
                <a:spcPts val="0"/>
              </a:spcAft>
              <a:buClr>
                <a:srgbClr val="273D40"/>
              </a:buClr>
              <a:buSzPts val="600"/>
              <a:buFont typeface="Arial"/>
              <a:buNone/>
            </a:pPr>
            <a:endParaRPr dirty="0">
              <a:solidFill>
                <a:schemeClr val="accent1"/>
              </a:solidFill>
            </a:endParaRPr>
          </a:p>
        </p:txBody>
      </p:sp>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DỮ LIỆU, YÊU CẦU, MỐI QUAN HỆ</a:t>
            </a:r>
            <a:endParaRPr dirty="0"/>
          </a:p>
        </p:txBody>
      </p:sp>
      <p:pic>
        <p:nvPicPr>
          <p:cNvPr id="3" name="Picture 2" descr="A black screen with white text&#10;&#10;Description automatically generated">
            <a:extLst>
              <a:ext uri="{FF2B5EF4-FFF2-40B4-BE49-F238E27FC236}">
                <a16:creationId xmlns:a16="http://schemas.microsoft.com/office/drawing/2014/main" id="{688C9308-C37B-223C-0810-155F7A83F07A}"/>
              </a:ext>
            </a:extLst>
          </p:cNvPr>
          <p:cNvPicPr>
            <a:picLocks noChangeAspect="1"/>
          </p:cNvPicPr>
          <p:nvPr/>
        </p:nvPicPr>
        <p:blipFill>
          <a:blip r:embed="rId3"/>
          <a:stretch>
            <a:fillRect/>
          </a:stretch>
        </p:blipFill>
        <p:spPr>
          <a:xfrm>
            <a:off x="542814" y="1543025"/>
            <a:ext cx="8454930" cy="1515745"/>
          </a:xfrm>
          <a:prstGeom prst="rect">
            <a:avLst/>
          </a:prstGeom>
        </p:spPr>
      </p:pic>
    </p:spTree>
    <p:extLst>
      <p:ext uri="{BB962C8B-B14F-4D97-AF65-F5344CB8AC3E}">
        <p14:creationId xmlns:p14="http://schemas.microsoft.com/office/powerpoint/2010/main" val="2716246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4"/>
          <p:cNvSpPr txBox="1">
            <a:spLocks noGrp="1"/>
          </p:cNvSpPr>
          <p:nvPr>
            <p:ph type="body" idx="1"/>
          </p:nvPr>
        </p:nvSpPr>
        <p:spPr>
          <a:xfrm>
            <a:off x="1305104" y="868500"/>
            <a:ext cx="5693722" cy="858152"/>
          </a:xfrm>
          <a:prstGeom prst="rect">
            <a:avLst/>
          </a:prstGeom>
        </p:spPr>
        <p:txBody>
          <a:bodyPr spcFirstLastPara="1" wrap="square" lIns="91425" tIns="91425" rIns="91425" bIns="91425" anchor="ctr" anchorCtr="0">
            <a:noAutofit/>
          </a:bodyPr>
          <a:lstStyle/>
          <a:p>
            <a:pPr indent="0" algn="just">
              <a:lnSpc>
                <a:spcPct val="100000"/>
              </a:lnSpc>
              <a:buNone/>
            </a:pPr>
            <a:r>
              <a:rPr lang="en-US" sz="1800" kern="100" dirty="0" err="1">
                <a:solidFill>
                  <a:schemeClr val="accent1"/>
                </a:solidFill>
                <a:effectLst/>
                <a:latin typeface="Times New Roman" panose="02020603050405020304" pitchFamily="18" charset="0"/>
                <a:ea typeface="Yu Gothic" panose="020B0400000000000000" pitchFamily="34" charset="-128"/>
              </a:rPr>
              <a:t>Bảng</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Điện</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kế</a:t>
            </a:r>
            <a:r>
              <a:rPr lang="en-US" sz="1800" kern="100" dirty="0">
                <a:solidFill>
                  <a:schemeClr val="accent1"/>
                </a:solidFill>
                <a:effectLst/>
                <a:latin typeface="Times New Roman" panose="02020603050405020304" pitchFamily="18" charset="0"/>
                <a:ea typeface="Yu Gothic" panose="020B0400000000000000" pitchFamily="34" charset="-128"/>
              </a:rPr>
              <a:t> (Meter):</a:t>
            </a:r>
          </a:p>
          <a:p>
            <a:pPr marL="0" lvl="0" indent="0" algn="l" rtl="0">
              <a:spcBef>
                <a:spcPts val="0"/>
              </a:spcBef>
              <a:spcAft>
                <a:spcPts val="0"/>
              </a:spcAft>
              <a:buClr>
                <a:srgbClr val="273D40"/>
              </a:buClr>
              <a:buSzPts val="600"/>
              <a:buFont typeface="Arial"/>
              <a:buNone/>
            </a:pPr>
            <a:endParaRPr dirty="0">
              <a:solidFill>
                <a:schemeClr val="accent1"/>
              </a:solidFill>
            </a:endParaRPr>
          </a:p>
        </p:txBody>
      </p:sp>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DỮ LIỆU, YÊU CẦU, MỐI QUAN HỆ</a:t>
            </a:r>
            <a:endParaRPr dirty="0"/>
          </a:p>
        </p:txBody>
      </p:sp>
      <p:pic>
        <p:nvPicPr>
          <p:cNvPr id="2" name="Picture 1" descr="A black screen with colorful text&#10;&#10;Description automatically generated">
            <a:extLst>
              <a:ext uri="{FF2B5EF4-FFF2-40B4-BE49-F238E27FC236}">
                <a16:creationId xmlns:a16="http://schemas.microsoft.com/office/drawing/2014/main" id="{5EDA97AD-4207-6770-A64C-E2355EB90455}"/>
              </a:ext>
            </a:extLst>
          </p:cNvPr>
          <p:cNvPicPr>
            <a:picLocks noChangeAspect="1"/>
          </p:cNvPicPr>
          <p:nvPr/>
        </p:nvPicPr>
        <p:blipFill>
          <a:blip r:embed="rId3"/>
          <a:stretch>
            <a:fillRect/>
          </a:stretch>
        </p:blipFill>
        <p:spPr>
          <a:xfrm>
            <a:off x="420009" y="1475100"/>
            <a:ext cx="8303931" cy="1654576"/>
          </a:xfrm>
          <a:prstGeom prst="rect">
            <a:avLst/>
          </a:prstGeom>
        </p:spPr>
      </p:pic>
    </p:spTree>
    <p:extLst>
      <p:ext uri="{BB962C8B-B14F-4D97-AF65-F5344CB8AC3E}">
        <p14:creationId xmlns:p14="http://schemas.microsoft.com/office/powerpoint/2010/main" val="3946208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4"/>
          <p:cNvSpPr txBox="1">
            <a:spLocks noGrp="1"/>
          </p:cNvSpPr>
          <p:nvPr>
            <p:ph type="body" idx="1"/>
          </p:nvPr>
        </p:nvSpPr>
        <p:spPr>
          <a:xfrm>
            <a:off x="1533085" y="1092585"/>
            <a:ext cx="5693722" cy="858152"/>
          </a:xfrm>
          <a:prstGeom prst="rect">
            <a:avLst/>
          </a:prstGeom>
        </p:spPr>
        <p:txBody>
          <a:bodyPr spcFirstLastPara="1" wrap="square" lIns="91425" tIns="91425" rIns="91425" bIns="91425" anchor="ctr" anchorCtr="0">
            <a:noAutofit/>
          </a:bodyPr>
          <a:lstStyle/>
          <a:p>
            <a:pPr indent="0" algn="just">
              <a:lnSpc>
                <a:spcPct val="100000"/>
              </a:lnSpc>
              <a:buNone/>
            </a:pPr>
            <a:r>
              <a:rPr lang="en-US" sz="1800" kern="100" dirty="0" err="1">
                <a:solidFill>
                  <a:schemeClr val="accent1"/>
                </a:solidFill>
                <a:effectLst/>
                <a:latin typeface="Times New Roman" panose="02020603050405020304" pitchFamily="18" charset="0"/>
                <a:ea typeface="Yu Gothic" panose="020B0400000000000000" pitchFamily="34" charset="-128"/>
              </a:rPr>
              <a:t>Bảng</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Chỉ</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số</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điện</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MeterReading</a:t>
            </a:r>
            <a:r>
              <a:rPr lang="en-US" sz="1800" kern="100" dirty="0">
                <a:solidFill>
                  <a:schemeClr val="accent1"/>
                </a:solidFill>
                <a:effectLst/>
                <a:latin typeface="Times New Roman" panose="02020603050405020304" pitchFamily="18" charset="0"/>
                <a:ea typeface="Yu Gothic" panose="020B0400000000000000" pitchFamily="34" charset="-128"/>
              </a:rPr>
              <a:t>):</a:t>
            </a:r>
          </a:p>
          <a:p>
            <a:pPr marL="0" lvl="0" indent="0" algn="l" rtl="0">
              <a:spcBef>
                <a:spcPts val="0"/>
              </a:spcBef>
              <a:spcAft>
                <a:spcPts val="0"/>
              </a:spcAft>
              <a:buClr>
                <a:srgbClr val="273D40"/>
              </a:buClr>
              <a:buSzPts val="600"/>
              <a:buFont typeface="Arial"/>
              <a:buNone/>
            </a:pPr>
            <a:endParaRPr dirty="0">
              <a:solidFill>
                <a:schemeClr val="accent1"/>
              </a:solidFill>
            </a:endParaRPr>
          </a:p>
        </p:txBody>
      </p:sp>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DỮ LIỆU, YÊU CẦU, MỐI QUAN HỆ</a:t>
            </a:r>
            <a:endParaRPr dirty="0"/>
          </a:p>
        </p:txBody>
      </p:sp>
      <p:pic>
        <p:nvPicPr>
          <p:cNvPr id="2" name="Picture 1" descr="A computer screen with text on it&#10;&#10;Description automatically generated">
            <a:extLst>
              <a:ext uri="{FF2B5EF4-FFF2-40B4-BE49-F238E27FC236}">
                <a16:creationId xmlns:a16="http://schemas.microsoft.com/office/drawing/2014/main" id="{DA7F17B2-5F52-EF71-156F-057ADC9D51F4}"/>
              </a:ext>
            </a:extLst>
          </p:cNvPr>
          <p:cNvPicPr>
            <a:picLocks noChangeAspect="1"/>
          </p:cNvPicPr>
          <p:nvPr/>
        </p:nvPicPr>
        <p:blipFill>
          <a:blip r:embed="rId3"/>
          <a:stretch>
            <a:fillRect/>
          </a:stretch>
        </p:blipFill>
        <p:spPr>
          <a:xfrm>
            <a:off x="525396" y="1725940"/>
            <a:ext cx="7709100" cy="2222132"/>
          </a:xfrm>
          <a:prstGeom prst="rect">
            <a:avLst/>
          </a:prstGeom>
        </p:spPr>
      </p:pic>
    </p:spTree>
    <p:extLst>
      <p:ext uri="{BB962C8B-B14F-4D97-AF65-F5344CB8AC3E}">
        <p14:creationId xmlns:p14="http://schemas.microsoft.com/office/powerpoint/2010/main" val="2250639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4"/>
          <p:cNvSpPr txBox="1">
            <a:spLocks noGrp="1"/>
          </p:cNvSpPr>
          <p:nvPr>
            <p:ph type="body" idx="1"/>
          </p:nvPr>
        </p:nvSpPr>
        <p:spPr>
          <a:xfrm>
            <a:off x="1725114" y="988440"/>
            <a:ext cx="5693722" cy="858152"/>
          </a:xfrm>
          <a:prstGeom prst="rect">
            <a:avLst/>
          </a:prstGeom>
        </p:spPr>
        <p:txBody>
          <a:bodyPr spcFirstLastPara="1" wrap="square" lIns="91425" tIns="91425" rIns="91425" bIns="91425" anchor="ctr" anchorCtr="0">
            <a:noAutofit/>
          </a:bodyPr>
          <a:lstStyle/>
          <a:p>
            <a:pPr indent="0" algn="just">
              <a:lnSpc>
                <a:spcPct val="100000"/>
              </a:lnSpc>
              <a:buNone/>
            </a:pPr>
            <a:r>
              <a:rPr lang="en-US" sz="1800" kern="100" dirty="0" err="1">
                <a:solidFill>
                  <a:schemeClr val="accent1"/>
                </a:solidFill>
                <a:effectLst/>
                <a:latin typeface="Times New Roman" panose="02020603050405020304" pitchFamily="18" charset="0"/>
                <a:ea typeface="Yu Gothic Light" panose="020B0300000000000000" pitchFamily="34" charset="-128"/>
              </a:rPr>
              <a:t>Bảng</a:t>
            </a:r>
            <a:r>
              <a:rPr lang="en-US" sz="1800" kern="100" dirty="0">
                <a:solidFill>
                  <a:schemeClr val="accent1"/>
                </a:solidFill>
                <a:effectLst/>
                <a:latin typeface="Times New Roman" panose="02020603050405020304" pitchFamily="18" charset="0"/>
                <a:ea typeface="Yu Gothic Light" panose="020B0300000000000000" pitchFamily="34" charset="-128"/>
              </a:rPr>
              <a:t> </a:t>
            </a:r>
            <a:r>
              <a:rPr lang="en-US" sz="1800" kern="100" dirty="0" err="1">
                <a:solidFill>
                  <a:schemeClr val="accent1"/>
                </a:solidFill>
                <a:latin typeface="Times New Roman" panose="02020603050405020304" pitchFamily="18" charset="0"/>
                <a:ea typeface="Yu Gothic Light" panose="020B0300000000000000" pitchFamily="34" charset="-128"/>
              </a:rPr>
              <a:t>G</a:t>
            </a:r>
            <a:r>
              <a:rPr lang="en-US" sz="1800" kern="100" dirty="0" err="1">
                <a:solidFill>
                  <a:schemeClr val="accent1"/>
                </a:solidFill>
                <a:effectLst/>
                <a:latin typeface="Times New Roman" panose="02020603050405020304" pitchFamily="18" charset="0"/>
                <a:ea typeface="Yu Gothic Light" panose="020B0300000000000000" pitchFamily="34" charset="-128"/>
              </a:rPr>
              <a:t>iá</a:t>
            </a:r>
            <a:r>
              <a:rPr lang="en-US" sz="1800" kern="100" dirty="0">
                <a:solidFill>
                  <a:schemeClr val="accent1"/>
                </a:solidFill>
                <a:effectLst/>
                <a:latin typeface="Times New Roman" panose="02020603050405020304" pitchFamily="18" charset="0"/>
                <a:ea typeface="Yu Gothic Light" panose="020B0300000000000000" pitchFamily="34" charset="-128"/>
              </a:rPr>
              <a:t> </a:t>
            </a:r>
            <a:r>
              <a:rPr lang="en-US" sz="1800" kern="100" dirty="0" err="1">
                <a:solidFill>
                  <a:schemeClr val="accent1"/>
                </a:solidFill>
                <a:effectLst/>
                <a:latin typeface="Times New Roman" panose="02020603050405020304" pitchFamily="18" charset="0"/>
                <a:ea typeface="Yu Gothic Light" panose="020B0300000000000000" pitchFamily="34" charset="-128"/>
              </a:rPr>
              <a:t>điện</a:t>
            </a:r>
            <a:r>
              <a:rPr lang="en-US" sz="1800" kern="100" dirty="0">
                <a:solidFill>
                  <a:schemeClr val="accent1"/>
                </a:solidFill>
                <a:effectLst/>
                <a:latin typeface="Times New Roman" panose="02020603050405020304" pitchFamily="18" charset="0"/>
                <a:ea typeface="Yu Gothic Light" panose="020B0300000000000000" pitchFamily="34" charset="-128"/>
              </a:rPr>
              <a:t> (Price):</a:t>
            </a:r>
            <a:endParaRPr lang="en-US" sz="1800" kern="100" dirty="0">
              <a:solidFill>
                <a:schemeClr val="accent1"/>
              </a:solidFill>
              <a:effectLst/>
              <a:latin typeface="Times New Roman" panose="02020603050405020304" pitchFamily="18" charset="0"/>
              <a:ea typeface="Yu Gothic" panose="020B0400000000000000" pitchFamily="34" charset="-128"/>
            </a:endParaRPr>
          </a:p>
          <a:p>
            <a:pPr marL="0" lvl="0" indent="0" algn="l" rtl="0">
              <a:spcBef>
                <a:spcPts val="0"/>
              </a:spcBef>
              <a:spcAft>
                <a:spcPts val="0"/>
              </a:spcAft>
              <a:buClr>
                <a:srgbClr val="273D40"/>
              </a:buClr>
              <a:buSzPts val="600"/>
              <a:buFont typeface="Arial"/>
              <a:buNone/>
            </a:pPr>
            <a:endParaRPr dirty="0">
              <a:solidFill>
                <a:schemeClr val="accent1"/>
              </a:solidFill>
            </a:endParaRPr>
          </a:p>
        </p:txBody>
      </p:sp>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DỮ LIỆU, YÊU CẦU, MỐI QUAN HỆ</a:t>
            </a:r>
            <a:endParaRPr dirty="0"/>
          </a:p>
        </p:txBody>
      </p:sp>
      <p:pic>
        <p:nvPicPr>
          <p:cNvPr id="3" name="Picture 2" descr="A computer screen shot of a black screen&#10;&#10;Description automatically generated">
            <a:extLst>
              <a:ext uri="{FF2B5EF4-FFF2-40B4-BE49-F238E27FC236}">
                <a16:creationId xmlns:a16="http://schemas.microsoft.com/office/drawing/2014/main" id="{02CD8846-4A2B-AC83-E694-E6EDBF2B05C2}"/>
              </a:ext>
            </a:extLst>
          </p:cNvPr>
          <p:cNvPicPr>
            <a:picLocks noChangeAspect="1"/>
          </p:cNvPicPr>
          <p:nvPr/>
        </p:nvPicPr>
        <p:blipFill>
          <a:blip r:embed="rId3"/>
          <a:stretch>
            <a:fillRect/>
          </a:stretch>
        </p:blipFill>
        <p:spPr>
          <a:xfrm>
            <a:off x="519534" y="1550087"/>
            <a:ext cx="8303757" cy="2358054"/>
          </a:xfrm>
          <a:prstGeom prst="rect">
            <a:avLst/>
          </a:prstGeom>
        </p:spPr>
      </p:pic>
    </p:spTree>
    <p:extLst>
      <p:ext uri="{BB962C8B-B14F-4D97-AF65-F5344CB8AC3E}">
        <p14:creationId xmlns:p14="http://schemas.microsoft.com/office/powerpoint/2010/main" val="142610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48"/>
          <p:cNvSpPr txBox="1">
            <a:spLocks noGrp="1"/>
          </p:cNvSpPr>
          <p:nvPr>
            <p:ph type="title" idx="8"/>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810" name="Google Shape;1810;p48"/>
          <p:cNvSpPr txBox="1">
            <a:spLocks noGrp="1"/>
          </p:cNvSpPr>
          <p:nvPr>
            <p:ph type="title"/>
          </p:nvPr>
        </p:nvSpPr>
        <p:spPr>
          <a:xfrm>
            <a:off x="1793650" y="1658150"/>
            <a:ext cx="2289600" cy="9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effectLst/>
                <a:latin typeface="Roboto" panose="02000000000000000000" pitchFamily="2" charset="0"/>
                <a:ea typeface="Roboto" panose="02000000000000000000" pitchFamily="2" charset="0"/>
                <a:cs typeface="Roboto" panose="02000000000000000000" pitchFamily="2" charset="0"/>
              </a:rPr>
              <a:t>MÔ TẢ CHỦ ĐỀ</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811" name="Google Shape;1811;p48"/>
          <p:cNvSpPr txBox="1">
            <a:spLocks noGrp="1"/>
          </p:cNvSpPr>
          <p:nvPr>
            <p:ph type="title" idx="2"/>
          </p:nvPr>
        </p:nvSpPr>
        <p:spPr>
          <a:xfrm>
            <a:off x="5542575" y="1658150"/>
            <a:ext cx="2289600" cy="9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effectLst/>
                <a:latin typeface="Roboto" panose="02000000000000000000" pitchFamily="2" charset="0"/>
                <a:ea typeface="Roboto" panose="02000000000000000000" pitchFamily="2" charset="0"/>
                <a:cs typeface="Roboto" panose="02000000000000000000" pitchFamily="2" charset="0"/>
              </a:rPr>
              <a:t>CẤU TRÚC DỮ LIỆU</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813" name="Google Shape;1813;p48"/>
          <p:cNvSpPr txBox="1">
            <a:spLocks noGrp="1"/>
          </p:cNvSpPr>
          <p:nvPr>
            <p:ph type="title" idx="4"/>
          </p:nvPr>
        </p:nvSpPr>
        <p:spPr>
          <a:xfrm>
            <a:off x="3526138" y="3353075"/>
            <a:ext cx="2289600" cy="97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effectLst/>
                <a:latin typeface="Roboto" panose="02000000000000000000" pitchFamily="2" charset="0"/>
                <a:ea typeface="Roboto" panose="02000000000000000000" pitchFamily="2" charset="0"/>
                <a:cs typeface="Roboto" panose="02000000000000000000" pitchFamily="2" charset="0"/>
              </a:rPr>
              <a:t>KẾT QUẢ</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817" name="Google Shape;1817;p48"/>
          <p:cNvSpPr txBox="1"/>
          <p:nvPr/>
        </p:nvSpPr>
        <p:spPr>
          <a:xfrm>
            <a:off x="829425" y="1658150"/>
            <a:ext cx="957300" cy="8418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4700" b="1">
                <a:solidFill>
                  <a:schemeClr val="lt1"/>
                </a:solidFill>
                <a:latin typeface="Roboto"/>
                <a:ea typeface="Roboto"/>
                <a:cs typeface="Roboto"/>
                <a:sym typeface="Roboto"/>
              </a:rPr>
              <a:t>01</a:t>
            </a:r>
            <a:endParaRPr sz="4700" b="1">
              <a:solidFill>
                <a:schemeClr val="lt1"/>
              </a:solidFill>
              <a:latin typeface="Roboto"/>
              <a:ea typeface="Roboto"/>
              <a:cs typeface="Roboto"/>
              <a:sym typeface="Roboto"/>
            </a:endParaRPr>
          </a:p>
        </p:txBody>
      </p:sp>
      <p:sp>
        <p:nvSpPr>
          <p:cNvPr id="1818" name="Google Shape;1818;p48"/>
          <p:cNvSpPr txBox="1"/>
          <p:nvPr/>
        </p:nvSpPr>
        <p:spPr>
          <a:xfrm>
            <a:off x="4572000" y="1658150"/>
            <a:ext cx="957300" cy="8418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4700" b="1">
                <a:solidFill>
                  <a:schemeClr val="lt1"/>
                </a:solidFill>
                <a:latin typeface="Roboto"/>
                <a:ea typeface="Roboto"/>
                <a:cs typeface="Roboto"/>
                <a:sym typeface="Roboto"/>
              </a:rPr>
              <a:t>02</a:t>
            </a:r>
            <a:endParaRPr sz="4700" b="1">
              <a:solidFill>
                <a:schemeClr val="lt1"/>
              </a:solidFill>
              <a:latin typeface="Roboto"/>
              <a:ea typeface="Roboto"/>
              <a:cs typeface="Roboto"/>
              <a:sym typeface="Roboto"/>
            </a:endParaRPr>
          </a:p>
        </p:txBody>
      </p:sp>
      <p:sp>
        <p:nvSpPr>
          <p:cNvPr id="1819" name="Google Shape;1819;p48"/>
          <p:cNvSpPr txBox="1"/>
          <p:nvPr/>
        </p:nvSpPr>
        <p:spPr>
          <a:xfrm>
            <a:off x="2561913" y="3353075"/>
            <a:ext cx="957300" cy="8418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4700" b="1" dirty="0">
                <a:solidFill>
                  <a:schemeClr val="lt1"/>
                </a:solidFill>
                <a:latin typeface="Roboto"/>
                <a:ea typeface="Roboto"/>
                <a:cs typeface="Roboto"/>
                <a:sym typeface="Roboto"/>
              </a:rPr>
              <a:t>03</a:t>
            </a:r>
            <a:endParaRPr sz="4700" b="1" dirty="0">
              <a:solidFill>
                <a:schemeClr val="lt1"/>
              </a:solidFill>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4"/>
          <p:cNvSpPr txBox="1">
            <a:spLocks noGrp="1"/>
          </p:cNvSpPr>
          <p:nvPr>
            <p:ph type="body" idx="1"/>
          </p:nvPr>
        </p:nvSpPr>
        <p:spPr>
          <a:xfrm>
            <a:off x="1610202" y="947433"/>
            <a:ext cx="5693722" cy="858152"/>
          </a:xfrm>
          <a:prstGeom prst="rect">
            <a:avLst/>
          </a:prstGeom>
        </p:spPr>
        <p:txBody>
          <a:bodyPr spcFirstLastPara="1" wrap="square" lIns="91425" tIns="91425" rIns="91425" bIns="91425" anchor="ctr" anchorCtr="0">
            <a:noAutofit/>
          </a:bodyPr>
          <a:lstStyle/>
          <a:p>
            <a:pPr indent="0" algn="just">
              <a:lnSpc>
                <a:spcPct val="100000"/>
              </a:lnSpc>
              <a:buNone/>
            </a:pPr>
            <a:r>
              <a:rPr lang="en-US" sz="1800" kern="100" dirty="0" err="1">
                <a:solidFill>
                  <a:schemeClr val="accent1"/>
                </a:solidFill>
                <a:effectLst/>
                <a:latin typeface="Times New Roman" panose="02020603050405020304" pitchFamily="18" charset="0"/>
                <a:ea typeface="Yu Gothic" panose="020B0400000000000000" pitchFamily="34" charset="-128"/>
              </a:rPr>
              <a:t>Bảng</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Hóa</a:t>
            </a:r>
            <a:r>
              <a:rPr lang="en-US" sz="1800" kern="100" dirty="0">
                <a:solidFill>
                  <a:schemeClr val="accent1"/>
                </a:solidFill>
                <a:effectLst/>
                <a:latin typeface="Times New Roman" panose="02020603050405020304" pitchFamily="18" charset="0"/>
                <a:ea typeface="Yu Gothic" panose="020B0400000000000000" pitchFamily="34" charset="-128"/>
              </a:rPr>
              <a:t> </a:t>
            </a:r>
            <a:r>
              <a:rPr lang="en-US" sz="1800" kern="100" dirty="0" err="1">
                <a:solidFill>
                  <a:schemeClr val="accent1"/>
                </a:solidFill>
                <a:effectLst/>
                <a:latin typeface="Times New Roman" panose="02020603050405020304" pitchFamily="18" charset="0"/>
                <a:ea typeface="Yu Gothic" panose="020B0400000000000000" pitchFamily="34" charset="-128"/>
              </a:rPr>
              <a:t>đơn</a:t>
            </a:r>
            <a:r>
              <a:rPr lang="en-US" sz="1800" kern="100" dirty="0">
                <a:solidFill>
                  <a:schemeClr val="accent1"/>
                </a:solidFill>
                <a:effectLst/>
                <a:latin typeface="Times New Roman" panose="02020603050405020304" pitchFamily="18" charset="0"/>
                <a:ea typeface="Yu Gothic" panose="020B0400000000000000" pitchFamily="34" charset="-128"/>
              </a:rPr>
              <a:t> (Invoice):</a:t>
            </a:r>
          </a:p>
          <a:p>
            <a:pPr marL="0" lvl="0" indent="0" algn="l" rtl="0">
              <a:spcBef>
                <a:spcPts val="0"/>
              </a:spcBef>
              <a:spcAft>
                <a:spcPts val="0"/>
              </a:spcAft>
              <a:buClr>
                <a:srgbClr val="273D40"/>
              </a:buClr>
              <a:buSzPts val="600"/>
              <a:buFont typeface="Arial"/>
              <a:buNone/>
            </a:pPr>
            <a:endParaRPr dirty="0">
              <a:solidFill>
                <a:schemeClr val="accent1"/>
              </a:solidFill>
            </a:endParaRPr>
          </a:p>
        </p:txBody>
      </p:sp>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DỮ LIỆU, YÊU CẦU, MỐI QUAN HỆ</a:t>
            </a:r>
            <a:endParaRPr dirty="0"/>
          </a:p>
        </p:txBody>
      </p:sp>
      <p:pic>
        <p:nvPicPr>
          <p:cNvPr id="2" name="Picture 1" descr="A computer screen with text on it&#10;&#10;Description automatically generated">
            <a:extLst>
              <a:ext uri="{FF2B5EF4-FFF2-40B4-BE49-F238E27FC236}">
                <a16:creationId xmlns:a16="http://schemas.microsoft.com/office/drawing/2014/main" id="{A478F7AD-7F94-139E-BD1B-DA6ABBC5FF64}"/>
              </a:ext>
            </a:extLst>
          </p:cNvPr>
          <p:cNvPicPr>
            <a:picLocks noChangeAspect="1"/>
          </p:cNvPicPr>
          <p:nvPr/>
        </p:nvPicPr>
        <p:blipFill>
          <a:blip r:embed="rId3"/>
          <a:stretch>
            <a:fillRect/>
          </a:stretch>
        </p:blipFill>
        <p:spPr>
          <a:xfrm>
            <a:off x="546579" y="1543025"/>
            <a:ext cx="8050791" cy="2433300"/>
          </a:xfrm>
          <a:prstGeom prst="rect">
            <a:avLst/>
          </a:prstGeom>
        </p:spPr>
      </p:pic>
    </p:spTree>
    <p:extLst>
      <p:ext uri="{BB962C8B-B14F-4D97-AF65-F5344CB8AC3E}">
        <p14:creationId xmlns:p14="http://schemas.microsoft.com/office/powerpoint/2010/main" val="1760133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54"/>
          <p:cNvSpPr txBox="1">
            <a:spLocks noGrp="1"/>
          </p:cNvSpPr>
          <p:nvPr>
            <p:ph type="body" idx="1"/>
          </p:nvPr>
        </p:nvSpPr>
        <p:spPr>
          <a:xfrm>
            <a:off x="1542361" y="832876"/>
            <a:ext cx="5693722" cy="858152"/>
          </a:xfrm>
          <a:prstGeom prst="rect">
            <a:avLst/>
          </a:prstGeom>
        </p:spPr>
        <p:txBody>
          <a:bodyPr spcFirstLastPara="1" wrap="square" lIns="91425" tIns="91425" rIns="91425" bIns="91425" anchor="ctr" anchorCtr="0">
            <a:noAutofit/>
          </a:bodyPr>
          <a:lstStyle/>
          <a:p>
            <a:pPr indent="0">
              <a:lnSpc>
                <a:spcPct val="100000"/>
              </a:lnSpc>
              <a:buNone/>
            </a:pPr>
            <a:r>
              <a:rPr lang="en-US" sz="1800" kern="100" dirty="0" err="1">
                <a:solidFill>
                  <a:schemeClr val="accent1"/>
                </a:solidFill>
                <a:effectLst/>
                <a:latin typeface="Times New Roman" panose="02020603050405020304" pitchFamily="18" charset="0"/>
                <a:ea typeface="Yu Gothic" panose="020B0400000000000000" pitchFamily="34" charset="-128"/>
              </a:rPr>
              <a:t>Bảng</a:t>
            </a:r>
            <a:r>
              <a:rPr lang="en-US" sz="1800" kern="100" dirty="0">
                <a:solidFill>
                  <a:schemeClr val="accent1"/>
                </a:solidFill>
                <a:effectLst/>
                <a:latin typeface="Times New Roman" panose="02020603050405020304" pitchFamily="18" charset="0"/>
                <a:ea typeface="Yu Gothic" panose="020B0400000000000000" pitchFamily="34" charset="-128"/>
              </a:rPr>
              <a:t> Thanh </a:t>
            </a:r>
            <a:r>
              <a:rPr lang="en-US" sz="1800" kern="100" dirty="0" err="1">
                <a:solidFill>
                  <a:schemeClr val="accent1"/>
                </a:solidFill>
                <a:effectLst/>
                <a:latin typeface="Times New Roman" panose="02020603050405020304" pitchFamily="18" charset="0"/>
                <a:ea typeface="Yu Gothic" panose="020B0400000000000000" pitchFamily="34" charset="-128"/>
              </a:rPr>
              <a:t>toán</a:t>
            </a:r>
            <a:r>
              <a:rPr lang="en-US" sz="1800" kern="100" dirty="0">
                <a:solidFill>
                  <a:schemeClr val="accent1"/>
                </a:solidFill>
                <a:effectLst/>
                <a:latin typeface="Times New Roman" panose="02020603050405020304" pitchFamily="18" charset="0"/>
                <a:ea typeface="Yu Gothic" panose="020B0400000000000000" pitchFamily="34" charset="-128"/>
              </a:rPr>
              <a:t> (Payment):</a:t>
            </a:r>
          </a:p>
        </p:txBody>
      </p:sp>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DỮ LIỆU, YÊU CẦU, MỐI QUAN HỆ</a:t>
            </a:r>
            <a:endParaRPr dirty="0"/>
          </a:p>
        </p:txBody>
      </p:sp>
      <p:pic>
        <p:nvPicPr>
          <p:cNvPr id="3" name="Picture 2" descr="A black screen with white text&#10;&#10;Description automatically generated">
            <a:extLst>
              <a:ext uri="{FF2B5EF4-FFF2-40B4-BE49-F238E27FC236}">
                <a16:creationId xmlns:a16="http://schemas.microsoft.com/office/drawing/2014/main" id="{0AA4037C-7990-C88E-413D-8664DE568922}"/>
              </a:ext>
            </a:extLst>
          </p:cNvPr>
          <p:cNvPicPr>
            <a:picLocks noChangeAspect="1"/>
          </p:cNvPicPr>
          <p:nvPr/>
        </p:nvPicPr>
        <p:blipFill>
          <a:blip r:embed="rId3"/>
          <a:stretch>
            <a:fillRect/>
          </a:stretch>
        </p:blipFill>
        <p:spPr>
          <a:xfrm>
            <a:off x="463774" y="1536792"/>
            <a:ext cx="8524874" cy="1761443"/>
          </a:xfrm>
          <a:prstGeom prst="rect">
            <a:avLst/>
          </a:prstGeom>
        </p:spPr>
      </p:pic>
    </p:spTree>
    <p:extLst>
      <p:ext uri="{BB962C8B-B14F-4D97-AF65-F5344CB8AC3E}">
        <p14:creationId xmlns:p14="http://schemas.microsoft.com/office/powerpoint/2010/main" val="1961542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TRUY VẤN SQL</a:t>
            </a:r>
            <a:endParaRPr dirty="0"/>
          </a:p>
        </p:txBody>
      </p:sp>
      <p:pic>
        <p:nvPicPr>
          <p:cNvPr id="2" name="Picture 1" descr="A computer screen with text on it&#10;&#10;Description automatically generated">
            <a:extLst>
              <a:ext uri="{FF2B5EF4-FFF2-40B4-BE49-F238E27FC236}">
                <a16:creationId xmlns:a16="http://schemas.microsoft.com/office/drawing/2014/main" id="{2EED6878-5A0D-72F4-D744-2A310D972401}"/>
              </a:ext>
            </a:extLst>
          </p:cNvPr>
          <p:cNvPicPr>
            <a:picLocks noChangeAspect="1"/>
          </p:cNvPicPr>
          <p:nvPr/>
        </p:nvPicPr>
        <p:blipFill>
          <a:blip r:embed="rId3"/>
          <a:stretch>
            <a:fillRect/>
          </a:stretch>
        </p:blipFill>
        <p:spPr>
          <a:xfrm>
            <a:off x="717425" y="993061"/>
            <a:ext cx="7662184" cy="3157377"/>
          </a:xfrm>
          <a:prstGeom prst="rect">
            <a:avLst/>
          </a:prstGeom>
        </p:spPr>
      </p:pic>
    </p:spTree>
    <p:extLst>
      <p:ext uri="{BB962C8B-B14F-4D97-AF65-F5344CB8AC3E}">
        <p14:creationId xmlns:p14="http://schemas.microsoft.com/office/powerpoint/2010/main" val="4277025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TRUY VẤN SQL</a:t>
            </a:r>
            <a:endParaRPr dirty="0"/>
          </a:p>
        </p:txBody>
      </p:sp>
      <p:pic>
        <p:nvPicPr>
          <p:cNvPr id="3" name="Picture 2" descr="A screen shot of a computer&#10;&#10;Description automatically generated">
            <a:extLst>
              <a:ext uri="{FF2B5EF4-FFF2-40B4-BE49-F238E27FC236}">
                <a16:creationId xmlns:a16="http://schemas.microsoft.com/office/drawing/2014/main" id="{21FF45E0-5215-373D-4CCD-49255F09887D}"/>
              </a:ext>
            </a:extLst>
          </p:cNvPr>
          <p:cNvPicPr>
            <a:picLocks noChangeAspect="1"/>
          </p:cNvPicPr>
          <p:nvPr/>
        </p:nvPicPr>
        <p:blipFill>
          <a:blip r:embed="rId3"/>
          <a:stretch>
            <a:fillRect/>
          </a:stretch>
        </p:blipFill>
        <p:spPr>
          <a:xfrm>
            <a:off x="638979" y="936425"/>
            <a:ext cx="7370284" cy="3999132"/>
          </a:xfrm>
          <a:prstGeom prst="rect">
            <a:avLst/>
          </a:prstGeom>
        </p:spPr>
      </p:pic>
    </p:spTree>
    <p:extLst>
      <p:ext uri="{BB962C8B-B14F-4D97-AF65-F5344CB8AC3E}">
        <p14:creationId xmlns:p14="http://schemas.microsoft.com/office/powerpoint/2010/main" val="2399540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TRUY VẤN SQL</a:t>
            </a:r>
            <a:endParaRPr dirty="0"/>
          </a:p>
        </p:txBody>
      </p:sp>
      <p:pic>
        <p:nvPicPr>
          <p:cNvPr id="2" name="Picture 1">
            <a:extLst>
              <a:ext uri="{FF2B5EF4-FFF2-40B4-BE49-F238E27FC236}">
                <a16:creationId xmlns:a16="http://schemas.microsoft.com/office/drawing/2014/main" id="{93A2D5E7-123D-19E1-7E09-D154347AC313}"/>
              </a:ext>
            </a:extLst>
          </p:cNvPr>
          <p:cNvPicPr>
            <a:picLocks noChangeAspect="1"/>
          </p:cNvPicPr>
          <p:nvPr/>
        </p:nvPicPr>
        <p:blipFill>
          <a:blip r:embed="rId3"/>
          <a:stretch>
            <a:fillRect/>
          </a:stretch>
        </p:blipFill>
        <p:spPr>
          <a:xfrm>
            <a:off x="493766" y="1054011"/>
            <a:ext cx="7490708" cy="1925496"/>
          </a:xfrm>
          <a:prstGeom prst="rect">
            <a:avLst/>
          </a:prstGeom>
        </p:spPr>
      </p:pic>
    </p:spTree>
    <p:extLst>
      <p:ext uri="{BB962C8B-B14F-4D97-AF65-F5344CB8AC3E}">
        <p14:creationId xmlns:p14="http://schemas.microsoft.com/office/powerpoint/2010/main" val="1713496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TRUY VẤN SQL</a:t>
            </a:r>
            <a:endParaRPr dirty="0"/>
          </a:p>
        </p:txBody>
      </p:sp>
      <p:pic>
        <p:nvPicPr>
          <p:cNvPr id="4" name="Picture 3" descr="A screen shot of a computer&#10;&#10;Description automatically generated">
            <a:extLst>
              <a:ext uri="{FF2B5EF4-FFF2-40B4-BE49-F238E27FC236}">
                <a16:creationId xmlns:a16="http://schemas.microsoft.com/office/drawing/2014/main" id="{4C1AA484-CC18-45DC-E1E6-4CD7E62B5C10}"/>
              </a:ext>
            </a:extLst>
          </p:cNvPr>
          <p:cNvPicPr>
            <a:picLocks noChangeAspect="1"/>
          </p:cNvPicPr>
          <p:nvPr/>
        </p:nvPicPr>
        <p:blipFill>
          <a:blip r:embed="rId3"/>
          <a:stretch>
            <a:fillRect/>
          </a:stretch>
        </p:blipFill>
        <p:spPr>
          <a:xfrm>
            <a:off x="581219" y="1013543"/>
            <a:ext cx="7980633" cy="2930495"/>
          </a:xfrm>
          <a:prstGeom prst="rect">
            <a:avLst/>
          </a:prstGeom>
        </p:spPr>
      </p:pic>
    </p:spTree>
    <p:extLst>
      <p:ext uri="{BB962C8B-B14F-4D97-AF65-F5344CB8AC3E}">
        <p14:creationId xmlns:p14="http://schemas.microsoft.com/office/powerpoint/2010/main" val="503752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TRUY VẤN SQL</a:t>
            </a:r>
            <a:endParaRPr dirty="0"/>
          </a:p>
        </p:txBody>
      </p:sp>
      <p:pic>
        <p:nvPicPr>
          <p:cNvPr id="2" name="Picture 1" descr="A screen shot of a computer&#10;&#10;Description automatically generated">
            <a:extLst>
              <a:ext uri="{FF2B5EF4-FFF2-40B4-BE49-F238E27FC236}">
                <a16:creationId xmlns:a16="http://schemas.microsoft.com/office/drawing/2014/main" id="{2BFD70C4-DF49-574B-8749-A91C65916210}"/>
              </a:ext>
            </a:extLst>
          </p:cNvPr>
          <p:cNvPicPr>
            <a:picLocks noChangeAspect="1"/>
          </p:cNvPicPr>
          <p:nvPr/>
        </p:nvPicPr>
        <p:blipFill>
          <a:blip r:embed="rId3"/>
          <a:stretch>
            <a:fillRect/>
          </a:stretch>
        </p:blipFill>
        <p:spPr>
          <a:xfrm>
            <a:off x="625191" y="936425"/>
            <a:ext cx="7801334" cy="2973842"/>
          </a:xfrm>
          <a:prstGeom prst="rect">
            <a:avLst/>
          </a:prstGeom>
        </p:spPr>
      </p:pic>
    </p:spTree>
    <p:extLst>
      <p:ext uri="{BB962C8B-B14F-4D97-AF65-F5344CB8AC3E}">
        <p14:creationId xmlns:p14="http://schemas.microsoft.com/office/powerpoint/2010/main" val="3028646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2" name="Google Shape;1972;p54"/>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TRUY VẤN SQL</a:t>
            </a:r>
            <a:endParaRPr dirty="0"/>
          </a:p>
        </p:txBody>
      </p:sp>
      <p:pic>
        <p:nvPicPr>
          <p:cNvPr id="2" name="Picture 1" descr="A screen shot of a computer&#10;&#10;Description automatically generated">
            <a:extLst>
              <a:ext uri="{FF2B5EF4-FFF2-40B4-BE49-F238E27FC236}">
                <a16:creationId xmlns:a16="http://schemas.microsoft.com/office/drawing/2014/main" id="{B4DEE8C0-5775-8A57-AE28-2E3692FE2390}"/>
              </a:ext>
            </a:extLst>
          </p:cNvPr>
          <p:cNvPicPr>
            <a:picLocks noChangeAspect="1"/>
          </p:cNvPicPr>
          <p:nvPr/>
        </p:nvPicPr>
        <p:blipFill>
          <a:blip r:embed="rId3"/>
          <a:stretch>
            <a:fillRect/>
          </a:stretch>
        </p:blipFill>
        <p:spPr>
          <a:xfrm>
            <a:off x="717425" y="936425"/>
            <a:ext cx="8130974" cy="3084732"/>
          </a:xfrm>
          <a:prstGeom prst="rect">
            <a:avLst/>
          </a:prstGeom>
        </p:spPr>
      </p:pic>
    </p:spTree>
    <p:extLst>
      <p:ext uri="{BB962C8B-B14F-4D97-AF65-F5344CB8AC3E}">
        <p14:creationId xmlns:p14="http://schemas.microsoft.com/office/powerpoint/2010/main" val="3831216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69"/>
          <p:cNvSpPr txBox="1">
            <a:spLocks noGrp="1"/>
          </p:cNvSpPr>
          <p:nvPr>
            <p:ph type="title"/>
          </p:nvPr>
        </p:nvSpPr>
        <p:spPr>
          <a:xfrm>
            <a:off x="3706900" y="2663510"/>
            <a:ext cx="4495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KẾT QUẢ</a:t>
            </a:r>
            <a:endParaRPr dirty="0"/>
          </a:p>
        </p:txBody>
      </p:sp>
      <p:sp>
        <p:nvSpPr>
          <p:cNvPr id="2475" name="Google Shape;2475;p69"/>
          <p:cNvSpPr txBox="1">
            <a:spLocks noGrp="1"/>
          </p:cNvSpPr>
          <p:nvPr>
            <p:ph type="title" idx="2"/>
          </p:nvPr>
        </p:nvSpPr>
        <p:spPr>
          <a:xfrm>
            <a:off x="4196500" y="970910"/>
            <a:ext cx="4005900" cy="1530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grpSp>
        <p:nvGrpSpPr>
          <p:cNvPr id="2581" name="Google Shape;2581;p75"/>
          <p:cNvGrpSpPr/>
          <p:nvPr/>
        </p:nvGrpSpPr>
        <p:grpSpPr>
          <a:xfrm>
            <a:off x="3961878" y="693788"/>
            <a:ext cx="4911445" cy="3874973"/>
            <a:chOff x="4808550" y="719750"/>
            <a:chExt cx="3527400" cy="2650975"/>
          </a:xfrm>
        </p:grpSpPr>
        <p:sp>
          <p:nvSpPr>
            <p:cNvPr id="2582" name="Google Shape;2582;p75"/>
            <p:cNvSpPr/>
            <p:nvPr/>
          </p:nvSpPr>
          <p:spPr>
            <a:xfrm>
              <a:off x="6392606" y="3018851"/>
              <a:ext cx="353054" cy="287878"/>
            </a:xfrm>
            <a:custGeom>
              <a:avLst/>
              <a:gdLst/>
              <a:ahLst/>
              <a:cxnLst/>
              <a:rect l="l" t="t" r="r" b="b"/>
              <a:pathLst>
                <a:path w="24604" h="20062" extrusionOk="0">
                  <a:moveTo>
                    <a:pt x="1335" y="0"/>
                  </a:moveTo>
                  <a:lnTo>
                    <a:pt x="0" y="20061"/>
                  </a:lnTo>
                  <a:lnTo>
                    <a:pt x="24603" y="20061"/>
                  </a:lnTo>
                  <a:lnTo>
                    <a:pt x="23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rot="-5400000">
              <a:off x="6528025" y="2718375"/>
              <a:ext cx="91800" cy="121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rot="-5400000">
              <a:off x="5411850" y="116450"/>
              <a:ext cx="2320800" cy="352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5" name="Google Shape;2585;p75"/>
          <p:cNvSpPr txBox="1">
            <a:spLocks noGrp="1"/>
          </p:cNvSpPr>
          <p:nvPr>
            <p:ph type="subTitle" idx="1"/>
          </p:nvPr>
        </p:nvSpPr>
        <p:spPr>
          <a:xfrm>
            <a:off x="-140114" y="2483615"/>
            <a:ext cx="3282600" cy="698400"/>
          </a:xfrm>
          <a:prstGeom prst="rect">
            <a:avLst/>
          </a:prstGeom>
        </p:spPr>
        <p:txBody>
          <a:bodyPr spcFirstLastPara="1" wrap="square" lIns="91425" tIns="91425" rIns="91425" bIns="91425" anchor="t" anchorCtr="0">
            <a:noAutofit/>
          </a:bodyPr>
          <a:lstStyle/>
          <a:p>
            <a:pPr indent="274320">
              <a:lnSpc>
                <a:spcPct val="100000"/>
              </a:lnSpc>
            </a:pPr>
            <a:r>
              <a:rPr lang="en-US" sz="1400" kern="100" dirty="0" err="1">
                <a:solidFill>
                  <a:schemeClr val="bg1"/>
                </a:solidFill>
                <a:effectLst/>
                <a:latin typeface="Times New Roman" panose="02020603050405020304" pitchFamily="18" charset="0"/>
                <a:ea typeface="Yu Gothic" panose="020B0400000000000000" pitchFamily="34" charset="-128"/>
              </a:rPr>
              <a:t>Đây</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là</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giao</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diện</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của</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trang</a:t>
            </a:r>
            <a:r>
              <a:rPr lang="en-US" sz="1400" kern="100" dirty="0">
                <a:solidFill>
                  <a:schemeClr val="bg1"/>
                </a:solidFill>
                <a:effectLst/>
                <a:latin typeface="Times New Roman" panose="02020603050405020304" pitchFamily="18" charset="0"/>
                <a:ea typeface="Yu Gothic" panose="020B0400000000000000" pitchFamily="34" charset="-128"/>
              </a:rPr>
              <a:t> web </a:t>
            </a:r>
            <a:r>
              <a:rPr lang="en-US" sz="1400" kern="100" dirty="0" err="1">
                <a:solidFill>
                  <a:schemeClr val="bg1"/>
                </a:solidFill>
                <a:effectLst/>
                <a:latin typeface="Times New Roman" panose="02020603050405020304" pitchFamily="18" charset="0"/>
                <a:ea typeface="Yu Gothic" panose="020B0400000000000000" pitchFamily="34" charset="-128"/>
              </a:rPr>
              <a:t>sử</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dụng</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để</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quản</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lí</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hóa</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đơn</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tiền</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điện</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cho</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khách</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hàng</a:t>
            </a:r>
            <a:r>
              <a:rPr lang="en-US" sz="1400" kern="100" dirty="0">
                <a:solidFill>
                  <a:schemeClr val="bg1"/>
                </a:solidFill>
                <a:effectLst/>
                <a:latin typeface="Times New Roman" panose="02020603050405020304" pitchFamily="18" charset="0"/>
                <a:ea typeface="Yu Gothic" panose="020B0400000000000000" pitchFamily="34" charset="-128"/>
              </a:rPr>
              <a:t>.</a:t>
            </a:r>
          </a:p>
        </p:txBody>
      </p:sp>
      <p:sp>
        <p:nvSpPr>
          <p:cNvPr id="2586" name="Google Shape;2586;p75"/>
          <p:cNvSpPr txBox="1">
            <a:spLocks noGrp="1"/>
          </p:cNvSpPr>
          <p:nvPr>
            <p:ph type="title"/>
          </p:nvPr>
        </p:nvSpPr>
        <p:spPr>
          <a:xfrm>
            <a:off x="410729" y="1328315"/>
            <a:ext cx="3282600" cy="11284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GIAO DIỆN WEB</a:t>
            </a:r>
            <a:endParaRPr dirty="0"/>
          </a:p>
        </p:txBody>
      </p:sp>
      <p:pic>
        <p:nvPicPr>
          <p:cNvPr id="3" name="Picture 2" descr="A screenshot of a computer screen&#10;&#10;Description automatically generated">
            <a:extLst>
              <a:ext uri="{FF2B5EF4-FFF2-40B4-BE49-F238E27FC236}">
                <a16:creationId xmlns:a16="http://schemas.microsoft.com/office/drawing/2014/main" id="{2069542C-4CE0-EB91-758D-8E9F3AC53378}"/>
              </a:ext>
            </a:extLst>
          </p:cNvPr>
          <p:cNvPicPr>
            <a:picLocks noChangeAspect="1"/>
          </p:cNvPicPr>
          <p:nvPr/>
        </p:nvPicPr>
        <p:blipFill>
          <a:blip r:embed="rId3"/>
          <a:stretch>
            <a:fillRect/>
          </a:stretch>
        </p:blipFill>
        <p:spPr>
          <a:xfrm>
            <a:off x="4120307" y="936434"/>
            <a:ext cx="4612963" cy="27695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52"/>
          <p:cNvSpPr txBox="1">
            <a:spLocks noGrp="1"/>
          </p:cNvSpPr>
          <p:nvPr>
            <p:ph type="title"/>
          </p:nvPr>
        </p:nvSpPr>
        <p:spPr>
          <a:xfrm>
            <a:off x="2324250" y="2663510"/>
            <a:ext cx="4495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effectLst/>
                <a:latin typeface="Roboto" panose="02000000000000000000" pitchFamily="2" charset="0"/>
                <a:ea typeface="Roboto" panose="02000000000000000000" pitchFamily="2" charset="0"/>
                <a:cs typeface="Roboto" panose="02000000000000000000" pitchFamily="2" charset="0"/>
              </a:rPr>
              <a:t>MÔ TẢ CHỦ ĐỀ</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909" name="Google Shape;1909;p52"/>
          <p:cNvSpPr txBox="1">
            <a:spLocks noGrp="1"/>
          </p:cNvSpPr>
          <p:nvPr>
            <p:ph type="title" idx="2"/>
          </p:nvPr>
        </p:nvSpPr>
        <p:spPr>
          <a:xfrm>
            <a:off x="2569050" y="970910"/>
            <a:ext cx="4005900" cy="15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grpSp>
        <p:nvGrpSpPr>
          <p:cNvPr id="2581" name="Google Shape;2581;p75"/>
          <p:cNvGrpSpPr/>
          <p:nvPr/>
        </p:nvGrpSpPr>
        <p:grpSpPr>
          <a:xfrm>
            <a:off x="3961878" y="693788"/>
            <a:ext cx="4911445" cy="3874973"/>
            <a:chOff x="4808550" y="719750"/>
            <a:chExt cx="3527400" cy="2650975"/>
          </a:xfrm>
        </p:grpSpPr>
        <p:sp>
          <p:nvSpPr>
            <p:cNvPr id="2582" name="Google Shape;2582;p75"/>
            <p:cNvSpPr/>
            <p:nvPr/>
          </p:nvSpPr>
          <p:spPr>
            <a:xfrm>
              <a:off x="6392606" y="3018851"/>
              <a:ext cx="353054" cy="287878"/>
            </a:xfrm>
            <a:custGeom>
              <a:avLst/>
              <a:gdLst/>
              <a:ahLst/>
              <a:cxnLst/>
              <a:rect l="l" t="t" r="r" b="b"/>
              <a:pathLst>
                <a:path w="24604" h="20062" extrusionOk="0">
                  <a:moveTo>
                    <a:pt x="1335" y="0"/>
                  </a:moveTo>
                  <a:lnTo>
                    <a:pt x="0" y="20061"/>
                  </a:lnTo>
                  <a:lnTo>
                    <a:pt x="24603" y="20061"/>
                  </a:lnTo>
                  <a:lnTo>
                    <a:pt x="23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rot="-5400000">
              <a:off x="6528025" y="2718375"/>
              <a:ext cx="91800" cy="121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rot="-5400000">
              <a:off x="5411850" y="116450"/>
              <a:ext cx="2320800" cy="352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5" name="Google Shape;2585;p75"/>
          <p:cNvSpPr txBox="1">
            <a:spLocks noGrp="1"/>
          </p:cNvSpPr>
          <p:nvPr>
            <p:ph type="subTitle" idx="1"/>
          </p:nvPr>
        </p:nvSpPr>
        <p:spPr>
          <a:xfrm>
            <a:off x="-140114" y="2483615"/>
            <a:ext cx="3282600" cy="698400"/>
          </a:xfrm>
          <a:prstGeom prst="rect">
            <a:avLst/>
          </a:prstGeom>
        </p:spPr>
        <p:txBody>
          <a:bodyPr spcFirstLastPara="1" wrap="square" lIns="91425" tIns="91425" rIns="91425" bIns="91425" anchor="t" anchorCtr="0">
            <a:noAutofit/>
          </a:bodyPr>
          <a:lstStyle/>
          <a:p>
            <a:pPr indent="274320" algn="just">
              <a:lnSpc>
                <a:spcPct val="100000"/>
              </a:lnSpc>
            </a:pPr>
            <a:r>
              <a:rPr lang="en-US" sz="1400" kern="100" dirty="0">
                <a:solidFill>
                  <a:schemeClr val="bg1"/>
                </a:solidFill>
                <a:effectLst/>
                <a:latin typeface="Times New Roman" panose="02020603050405020304" pitchFamily="18" charset="0"/>
                <a:ea typeface="Yu Gothic" panose="020B0400000000000000" pitchFamily="34" charset="-128"/>
              </a:rPr>
              <a:t>Trong </a:t>
            </a:r>
            <a:r>
              <a:rPr lang="en-US" sz="1400" kern="100" dirty="0" err="1">
                <a:solidFill>
                  <a:schemeClr val="bg1"/>
                </a:solidFill>
                <a:effectLst/>
                <a:latin typeface="Times New Roman" panose="02020603050405020304" pitchFamily="18" charset="0"/>
                <a:ea typeface="Yu Gothic" panose="020B0400000000000000" pitchFamily="34" charset="-128"/>
              </a:rPr>
              <a:t>giao</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diện</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này</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người</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quản</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lý</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có</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thể</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dễ</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dàng</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thực</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hiện</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hiệu</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quả</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một</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số</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thao</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tác</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cơ</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bản</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Dưới</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đây</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là</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giao</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diện</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khi</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thực</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hiện</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các</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thao</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tác</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trên</a:t>
            </a:r>
            <a:r>
              <a:rPr lang="en-US" sz="1400" kern="100" dirty="0">
                <a:solidFill>
                  <a:schemeClr val="bg1"/>
                </a:solidFill>
                <a:effectLst/>
                <a:latin typeface="Times New Roman" panose="02020603050405020304" pitchFamily="18" charset="0"/>
                <a:ea typeface="Yu Gothic" panose="020B0400000000000000" pitchFamily="34" charset="-128"/>
              </a:rPr>
              <a:t> web:</a:t>
            </a:r>
          </a:p>
        </p:txBody>
      </p:sp>
      <p:sp>
        <p:nvSpPr>
          <p:cNvPr id="2586" name="Google Shape;2586;p75"/>
          <p:cNvSpPr txBox="1">
            <a:spLocks noGrp="1"/>
          </p:cNvSpPr>
          <p:nvPr>
            <p:ph type="title"/>
          </p:nvPr>
        </p:nvSpPr>
        <p:spPr>
          <a:xfrm>
            <a:off x="410729" y="1328315"/>
            <a:ext cx="3282600" cy="11284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GIAO DIỆN WEB</a:t>
            </a:r>
            <a:endParaRPr dirty="0"/>
          </a:p>
        </p:txBody>
      </p:sp>
      <p:pic>
        <p:nvPicPr>
          <p:cNvPr id="3" name="Picture 2" descr="A screenshot of a computer&#10;&#10;Description automatically generated">
            <a:extLst>
              <a:ext uri="{FF2B5EF4-FFF2-40B4-BE49-F238E27FC236}">
                <a16:creationId xmlns:a16="http://schemas.microsoft.com/office/drawing/2014/main" id="{AAD7CBD6-022D-0215-C1B9-00A01C68B854}"/>
              </a:ext>
            </a:extLst>
          </p:cNvPr>
          <p:cNvPicPr>
            <a:picLocks noChangeAspect="1"/>
          </p:cNvPicPr>
          <p:nvPr/>
        </p:nvPicPr>
        <p:blipFill>
          <a:blip r:embed="rId3"/>
          <a:stretch>
            <a:fillRect/>
          </a:stretch>
        </p:blipFill>
        <p:spPr>
          <a:xfrm>
            <a:off x="4097033" y="1024083"/>
            <a:ext cx="4632455" cy="2700043"/>
          </a:xfrm>
          <a:prstGeom prst="rect">
            <a:avLst/>
          </a:prstGeom>
        </p:spPr>
      </p:pic>
    </p:spTree>
    <p:extLst>
      <p:ext uri="{BB962C8B-B14F-4D97-AF65-F5344CB8AC3E}">
        <p14:creationId xmlns:p14="http://schemas.microsoft.com/office/powerpoint/2010/main" val="3038522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grpSp>
        <p:nvGrpSpPr>
          <p:cNvPr id="2581" name="Google Shape;2581;p75"/>
          <p:cNvGrpSpPr/>
          <p:nvPr/>
        </p:nvGrpSpPr>
        <p:grpSpPr>
          <a:xfrm>
            <a:off x="3961878" y="693788"/>
            <a:ext cx="4911445" cy="3874973"/>
            <a:chOff x="4808550" y="719750"/>
            <a:chExt cx="3527400" cy="2650975"/>
          </a:xfrm>
        </p:grpSpPr>
        <p:sp>
          <p:nvSpPr>
            <p:cNvPr id="2582" name="Google Shape;2582;p75"/>
            <p:cNvSpPr/>
            <p:nvPr/>
          </p:nvSpPr>
          <p:spPr>
            <a:xfrm>
              <a:off x="6392606" y="3018851"/>
              <a:ext cx="353054" cy="287878"/>
            </a:xfrm>
            <a:custGeom>
              <a:avLst/>
              <a:gdLst/>
              <a:ahLst/>
              <a:cxnLst/>
              <a:rect l="l" t="t" r="r" b="b"/>
              <a:pathLst>
                <a:path w="24604" h="20062" extrusionOk="0">
                  <a:moveTo>
                    <a:pt x="1335" y="0"/>
                  </a:moveTo>
                  <a:lnTo>
                    <a:pt x="0" y="20061"/>
                  </a:lnTo>
                  <a:lnTo>
                    <a:pt x="24603" y="20061"/>
                  </a:lnTo>
                  <a:lnTo>
                    <a:pt x="23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rot="-5400000">
              <a:off x="6528025" y="2718375"/>
              <a:ext cx="91800" cy="121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rot="-5400000">
              <a:off x="5411850" y="116450"/>
              <a:ext cx="2320800" cy="352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5" name="Google Shape;2585;p75"/>
          <p:cNvSpPr txBox="1">
            <a:spLocks noGrp="1"/>
          </p:cNvSpPr>
          <p:nvPr>
            <p:ph type="subTitle" idx="1"/>
          </p:nvPr>
        </p:nvSpPr>
        <p:spPr>
          <a:xfrm>
            <a:off x="-140114" y="2483615"/>
            <a:ext cx="3282600" cy="698400"/>
          </a:xfrm>
          <a:prstGeom prst="rect">
            <a:avLst/>
          </a:prstGeom>
        </p:spPr>
        <p:txBody>
          <a:bodyPr spcFirstLastPara="1" wrap="square" lIns="91425" tIns="91425" rIns="91425" bIns="91425" anchor="t" anchorCtr="0">
            <a:noAutofit/>
          </a:bodyPr>
          <a:lstStyle/>
          <a:p>
            <a:pPr indent="457200" algn="just">
              <a:lnSpc>
                <a:spcPct val="100000"/>
              </a:lnSpc>
            </a:pP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Tạo</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thêm</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dữ</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liệu</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về</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các</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khách</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hàng</a:t>
            </a:r>
            <a:r>
              <a:rPr lang="en-US" sz="1400" kern="100" dirty="0">
                <a:solidFill>
                  <a:schemeClr val="bg1"/>
                </a:solidFill>
                <a:effectLst/>
                <a:latin typeface="Times New Roman" panose="02020603050405020304" pitchFamily="18" charset="0"/>
                <a:ea typeface="Yu Gothic" panose="020B0400000000000000" pitchFamily="34" charset="-128"/>
              </a:rPr>
              <a:t> </a:t>
            </a:r>
            <a:r>
              <a:rPr lang="en-US" sz="1400" kern="100" dirty="0" err="1">
                <a:solidFill>
                  <a:schemeClr val="bg1"/>
                </a:solidFill>
                <a:effectLst/>
                <a:latin typeface="Times New Roman" panose="02020603050405020304" pitchFamily="18" charset="0"/>
                <a:ea typeface="Yu Gothic" panose="020B0400000000000000" pitchFamily="34" charset="-128"/>
              </a:rPr>
              <a:t>mới</a:t>
            </a:r>
            <a:r>
              <a:rPr lang="en-US" sz="1400" kern="100" dirty="0">
                <a:solidFill>
                  <a:schemeClr val="bg1"/>
                </a:solidFill>
                <a:effectLst/>
                <a:latin typeface="Times New Roman" panose="02020603050405020304" pitchFamily="18" charset="0"/>
                <a:ea typeface="Yu Gothic" panose="020B0400000000000000" pitchFamily="34" charset="-128"/>
              </a:rPr>
              <a:t>: </a:t>
            </a:r>
          </a:p>
        </p:txBody>
      </p:sp>
      <p:sp>
        <p:nvSpPr>
          <p:cNvPr id="2586" name="Google Shape;2586;p75"/>
          <p:cNvSpPr txBox="1">
            <a:spLocks noGrp="1"/>
          </p:cNvSpPr>
          <p:nvPr>
            <p:ph type="title"/>
          </p:nvPr>
        </p:nvSpPr>
        <p:spPr>
          <a:xfrm>
            <a:off x="410729" y="1328315"/>
            <a:ext cx="3282600" cy="11284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GIAO DIỆN WEB</a:t>
            </a:r>
            <a:endParaRPr dirty="0"/>
          </a:p>
        </p:txBody>
      </p:sp>
      <p:pic>
        <p:nvPicPr>
          <p:cNvPr id="2" name="Picture 1">
            <a:extLst>
              <a:ext uri="{FF2B5EF4-FFF2-40B4-BE49-F238E27FC236}">
                <a16:creationId xmlns:a16="http://schemas.microsoft.com/office/drawing/2014/main" id="{C74F854A-9B32-6F64-7D61-8B756B12E306}"/>
              </a:ext>
            </a:extLst>
          </p:cNvPr>
          <p:cNvPicPr>
            <a:picLocks noChangeAspect="1"/>
          </p:cNvPicPr>
          <p:nvPr/>
        </p:nvPicPr>
        <p:blipFill>
          <a:blip r:embed="rId3"/>
          <a:stretch>
            <a:fillRect/>
          </a:stretch>
        </p:blipFill>
        <p:spPr>
          <a:xfrm>
            <a:off x="4216772" y="936434"/>
            <a:ext cx="4413588" cy="2769551"/>
          </a:xfrm>
          <a:prstGeom prst="rect">
            <a:avLst/>
          </a:prstGeom>
        </p:spPr>
      </p:pic>
    </p:spTree>
    <p:extLst>
      <p:ext uri="{BB962C8B-B14F-4D97-AF65-F5344CB8AC3E}">
        <p14:creationId xmlns:p14="http://schemas.microsoft.com/office/powerpoint/2010/main" val="5905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grpSp>
        <p:nvGrpSpPr>
          <p:cNvPr id="2581" name="Google Shape;2581;p75"/>
          <p:cNvGrpSpPr/>
          <p:nvPr/>
        </p:nvGrpSpPr>
        <p:grpSpPr>
          <a:xfrm>
            <a:off x="3961878" y="693788"/>
            <a:ext cx="4911445" cy="3874973"/>
            <a:chOff x="4808550" y="719750"/>
            <a:chExt cx="3527400" cy="2650975"/>
          </a:xfrm>
        </p:grpSpPr>
        <p:sp>
          <p:nvSpPr>
            <p:cNvPr id="2582" name="Google Shape;2582;p75"/>
            <p:cNvSpPr/>
            <p:nvPr/>
          </p:nvSpPr>
          <p:spPr>
            <a:xfrm>
              <a:off x="6392606" y="3018851"/>
              <a:ext cx="353054" cy="287878"/>
            </a:xfrm>
            <a:custGeom>
              <a:avLst/>
              <a:gdLst/>
              <a:ahLst/>
              <a:cxnLst/>
              <a:rect l="l" t="t" r="r" b="b"/>
              <a:pathLst>
                <a:path w="24604" h="20062" extrusionOk="0">
                  <a:moveTo>
                    <a:pt x="1335" y="0"/>
                  </a:moveTo>
                  <a:lnTo>
                    <a:pt x="0" y="20061"/>
                  </a:lnTo>
                  <a:lnTo>
                    <a:pt x="24603" y="20061"/>
                  </a:lnTo>
                  <a:lnTo>
                    <a:pt x="23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rot="-5400000">
              <a:off x="6528025" y="2718375"/>
              <a:ext cx="91800" cy="121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rot="-5400000">
              <a:off x="5411850" y="116450"/>
              <a:ext cx="2320800" cy="352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5" name="Google Shape;2585;p75"/>
          <p:cNvSpPr txBox="1">
            <a:spLocks noGrp="1"/>
          </p:cNvSpPr>
          <p:nvPr>
            <p:ph type="subTitle" idx="1"/>
          </p:nvPr>
        </p:nvSpPr>
        <p:spPr>
          <a:xfrm>
            <a:off x="-140114" y="2483615"/>
            <a:ext cx="3282600" cy="698400"/>
          </a:xfrm>
          <a:prstGeom prst="rect">
            <a:avLst/>
          </a:prstGeom>
        </p:spPr>
        <p:txBody>
          <a:bodyPr spcFirstLastPara="1" wrap="square" lIns="91425" tIns="91425" rIns="91425" bIns="91425" anchor="t" anchorCtr="0">
            <a:noAutofit/>
          </a:bodyPr>
          <a:lstStyle/>
          <a:p>
            <a:pPr indent="457200" algn="just">
              <a:lnSpc>
                <a:spcPct val="100000"/>
              </a:lnSpc>
            </a:pP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Xóa</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dữ</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liệu</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của</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khách</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hàng</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endParaRPr lang="en-US" sz="1400" kern="100" dirty="0">
              <a:solidFill>
                <a:schemeClr val="bg1"/>
              </a:solidFill>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2586" name="Google Shape;2586;p75"/>
          <p:cNvSpPr txBox="1">
            <a:spLocks noGrp="1"/>
          </p:cNvSpPr>
          <p:nvPr>
            <p:ph type="title"/>
          </p:nvPr>
        </p:nvSpPr>
        <p:spPr>
          <a:xfrm>
            <a:off x="410729" y="1328315"/>
            <a:ext cx="3282600" cy="11284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GIAO DIỆN WEB</a:t>
            </a:r>
            <a:endParaRPr dirty="0"/>
          </a:p>
        </p:txBody>
      </p:sp>
      <p:pic>
        <p:nvPicPr>
          <p:cNvPr id="3" name="Picture 2" descr="A screenshot of a computer&#10;&#10;Description automatically generated">
            <a:extLst>
              <a:ext uri="{FF2B5EF4-FFF2-40B4-BE49-F238E27FC236}">
                <a16:creationId xmlns:a16="http://schemas.microsoft.com/office/drawing/2014/main" id="{9D7D20B7-5E75-6FD9-ED0B-00A095D83D23}"/>
              </a:ext>
            </a:extLst>
          </p:cNvPr>
          <p:cNvPicPr>
            <a:picLocks noChangeAspect="1"/>
          </p:cNvPicPr>
          <p:nvPr/>
        </p:nvPicPr>
        <p:blipFill>
          <a:blip r:embed="rId3"/>
          <a:stretch>
            <a:fillRect/>
          </a:stretch>
        </p:blipFill>
        <p:spPr>
          <a:xfrm>
            <a:off x="4159193" y="937506"/>
            <a:ext cx="4574078" cy="2874329"/>
          </a:xfrm>
          <a:prstGeom prst="rect">
            <a:avLst/>
          </a:prstGeom>
        </p:spPr>
      </p:pic>
    </p:spTree>
    <p:extLst>
      <p:ext uri="{BB962C8B-B14F-4D97-AF65-F5344CB8AC3E}">
        <p14:creationId xmlns:p14="http://schemas.microsoft.com/office/powerpoint/2010/main" val="3592016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grpSp>
        <p:nvGrpSpPr>
          <p:cNvPr id="2581" name="Google Shape;2581;p75"/>
          <p:cNvGrpSpPr/>
          <p:nvPr/>
        </p:nvGrpSpPr>
        <p:grpSpPr>
          <a:xfrm>
            <a:off x="3961878" y="693788"/>
            <a:ext cx="4911445" cy="3874973"/>
            <a:chOff x="4808550" y="719750"/>
            <a:chExt cx="3527400" cy="2650975"/>
          </a:xfrm>
        </p:grpSpPr>
        <p:sp>
          <p:nvSpPr>
            <p:cNvPr id="2582" name="Google Shape;2582;p75"/>
            <p:cNvSpPr/>
            <p:nvPr/>
          </p:nvSpPr>
          <p:spPr>
            <a:xfrm>
              <a:off x="6392606" y="3018851"/>
              <a:ext cx="353054" cy="287878"/>
            </a:xfrm>
            <a:custGeom>
              <a:avLst/>
              <a:gdLst/>
              <a:ahLst/>
              <a:cxnLst/>
              <a:rect l="l" t="t" r="r" b="b"/>
              <a:pathLst>
                <a:path w="24604" h="20062" extrusionOk="0">
                  <a:moveTo>
                    <a:pt x="1335" y="0"/>
                  </a:moveTo>
                  <a:lnTo>
                    <a:pt x="0" y="20061"/>
                  </a:lnTo>
                  <a:lnTo>
                    <a:pt x="24603" y="20061"/>
                  </a:lnTo>
                  <a:lnTo>
                    <a:pt x="23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rot="-5400000">
              <a:off x="6528025" y="2718375"/>
              <a:ext cx="91800" cy="121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rot="-5400000">
              <a:off x="5411850" y="116450"/>
              <a:ext cx="2320800" cy="352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5" name="Google Shape;2585;p75"/>
          <p:cNvSpPr txBox="1">
            <a:spLocks noGrp="1"/>
          </p:cNvSpPr>
          <p:nvPr>
            <p:ph type="subTitle" idx="1"/>
          </p:nvPr>
        </p:nvSpPr>
        <p:spPr>
          <a:xfrm>
            <a:off x="-140114" y="2483615"/>
            <a:ext cx="3282600" cy="698400"/>
          </a:xfrm>
          <a:prstGeom prst="rect">
            <a:avLst/>
          </a:prstGeom>
        </p:spPr>
        <p:txBody>
          <a:bodyPr spcFirstLastPara="1" wrap="square" lIns="91425" tIns="91425" rIns="91425" bIns="91425" anchor="t" anchorCtr="0">
            <a:noAutofit/>
          </a:bodyPr>
          <a:lstStyle/>
          <a:p>
            <a:pPr indent="457200" algn="just">
              <a:lnSpc>
                <a:spcPct val="100000"/>
              </a:lnSpc>
            </a:pP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Kiểm</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tra</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danh</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sách</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các</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khách</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hàng</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đã</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đăng</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kí</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a:t>
            </a:r>
            <a:endParaRPr lang="en-US" sz="1400" kern="100" dirty="0">
              <a:solidFill>
                <a:schemeClr val="bg1"/>
              </a:solidFill>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2586" name="Google Shape;2586;p75"/>
          <p:cNvSpPr txBox="1">
            <a:spLocks noGrp="1"/>
          </p:cNvSpPr>
          <p:nvPr>
            <p:ph type="title"/>
          </p:nvPr>
        </p:nvSpPr>
        <p:spPr>
          <a:xfrm>
            <a:off x="410729" y="1328315"/>
            <a:ext cx="3282600" cy="11284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GIAO DIỆN WEB</a:t>
            </a:r>
            <a:endParaRPr dirty="0"/>
          </a:p>
        </p:txBody>
      </p:sp>
      <p:pic>
        <p:nvPicPr>
          <p:cNvPr id="2" name="Picture 1">
            <a:extLst>
              <a:ext uri="{FF2B5EF4-FFF2-40B4-BE49-F238E27FC236}">
                <a16:creationId xmlns:a16="http://schemas.microsoft.com/office/drawing/2014/main" id="{97B1CE85-F1E3-758F-C0C2-B12B529B877A}"/>
              </a:ext>
            </a:extLst>
          </p:cNvPr>
          <p:cNvPicPr>
            <a:picLocks noChangeAspect="1"/>
          </p:cNvPicPr>
          <p:nvPr/>
        </p:nvPicPr>
        <p:blipFill>
          <a:blip r:embed="rId3"/>
          <a:stretch>
            <a:fillRect/>
          </a:stretch>
        </p:blipFill>
        <p:spPr>
          <a:xfrm>
            <a:off x="4220314" y="947451"/>
            <a:ext cx="4512957" cy="2758534"/>
          </a:xfrm>
          <a:prstGeom prst="rect">
            <a:avLst/>
          </a:prstGeom>
        </p:spPr>
      </p:pic>
    </p:spTree>
    <p:extLst>
      <p:ext uri="{BB962C8B-B14F-4D97-AF65-F5344CB8AC3E}">
        <p14:creationId xmlns:p14="http://schemas.microsoft.com/office/powerpoint/2010/main" val="632557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grpSp>
        <p:nvGrpSpPr>
          <p:cNvPr id="2581" name="Google Shape;2581;p75"/>
          <p:cNvGrpSpPr/>
          <p:nvPr/>
        </p:nvGrpSpPr>
        <p:grpSpPr>
          <a:xfrm>
            <a:off x="3961878" y="693788"/>
            <a:ext cx="4911445" cy="3874973"/>
            <a:chOff x="4808550" y="719750"/>
            <a:chExt cx="3527400" cy="2650975"/>
          </a:xfrm>
        </p:grpSpPr>
        <p:sp>
          <p:nvSpPr>
            <p:cNvPr id="2582" name="Google Shape;2582;p75"/>
            <p:cNvSpPr/>
            <p:nvPr/>
          </p:nvSpPr>
          <p:spPr>
            <a:xfrm>
              <a:off x="6392606" y="3018851"/>
              <a:ext cx="353054" cy="287878"/>
            </a:xfrm>
            <a:custGeom>
              <a:avLst/>
              <a:gdLst/>
              <a:ahLst/>
              <a:cxnLst/>
              <a:rect l="l" t="t" r="r" b="b"/>
              <a:pathLst>
                <a:path w="24604" h="20062" extrusionOk="0">
                  <a:moveTo>
                    <a:pt x="1335" y="0"/>
                  </a:moveTo>
                  <a:lnTo>
                    <a:pt x="0" y="20061"/>
                  </a:lnTo>
                  <a:lnTo>
                    <a:pt x="24603" y="20061"/>
                  </a:lnTo>
                  <a:lnTo>
                    <a:pt x="23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rot="-5400000">
              <a:off x="6528025" y="2718375"/>
              <a:ext cx="91800" cy="121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rot="-5400000">
              <a:off x="5411850" y="116450"/>
              <a:ext cx="2320800" cy="352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5" name="Google Shape;2585;p75"/>
          <p:cNvSpPr txBox="1">
            <a:spLocks noGrp="1"/>
          </p:cNvSpPr>
          <p:nvPr>
            <p:ph type="subTitle" idx="1"/>
          </p:nvPr>
        </p:nvSpPr>
        <p:spPr>
          <a:xfrm>
            <a:off x="-140114" y="2483615"/>
            <a:ext cx="3282600" cy="698400"/>
          </a:xfrm>
          <a:prstGeom prst="rect">
            <a:avLst/>
          </a:prstGeom>
        </p:spPr>
        <p:txBody>
          <a:bodyPr spcFirstLastPara="1" wrap="square" lIns="91425" tIns="91425" rIns="91425" bIns="91425" anchor="t" anchorCtr="0">
            <a:noAutofit/>
          </a:bodyPr>
          <a:lstStyle/>
          <a:p>
            <a:pPr indent="457200" algn="just">
              <a:lnSpc>
                <a:spcPct val="100000"/>
              </a:lnSpc>
            </a:pP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Tra</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cứu</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dữ</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liệu</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thông</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tin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về</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từng</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khách</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hàng</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cụ</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thể</a:t>
            </a:r>
            <a:endParaRPr lang="en-US" sz="1400" kern="100" dirty="0">
              <a:solidFill>
                <a:schemeClr val="bg1"/>
              </a:solidFill>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2586" name="Google Shape;2586;p75"/>
          <p:cNvSpPr txBox="1">
            <a:spLocks noGrp="1"/>
          </p:cNvSpPr>
          <p:nvPr>
            <p:ph type="title"/>
          </p:nvPr>
        </p:nvSpPr>
        <p:spPr>
          <a:xfrm>
            <a:off x="410729" y="1328315"/>
            <a:ext cx="3282600" cy="11284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GIAO DIỆN WEB</a:t>
            </a:r>
            <a:endParaRPr dirty="0"/>
          </a:p>
        </p:txBody>
      </p:sp>
      <p:pic>
        <p:nvPicPr>
          <p:cNvPr id="3" name="Picture 2" descr="A screenshot of a computer&#10;&#10;Description automatically generated">
            <a:extLst>
              <a:ext uri="{FF2B5EF4-FFF2-40B4-BE49-F238E27FC236}">
                <a16:creationId xmlns:a16="http://schemas.microsoft.com/office/drawing/2014/main" id="{C16A8B18-33E2-55DD-703D-C04F13FA68F9}"/>
              </a:ext>
            </a:extLst>
          </p:cNvPr>
          <p:cNvPicPr>
            <a:picLocks noChangeAspect="1"/>
          </p:cNvPicPr>
          <p:nvPr/>
        </p:nvPicPr>
        <p:blipFill>
          <a:blip r:embed="rId3"/>
          <a:stretch>
            <a:fillRect/>
          </a:stretch>
        </p:blipFill>
        <p:spPr>
          <a:xfrm>
            <a:off x="4127935" y="958375"/>
            <a:ext cx="4605336" cy="2747610"/>
          </a:xfrm>
          <a:prstGeom prst="rect">
            <a:avLst/>
          </a:prstGeom>
        </p:spPr>
      </p:pic>
    </p:spTree>
    <p:extLst>
      <p:ext uri="{BB962C8B-B14F-4D97-AF65-F5344CB8AC3E}">
        <p14:creationId xmlns:p14="http://schemas.microsoft.com/office/powerpoint/2010/main" val="3310513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grpSp>
        <p:nvGrpSpPr>
          <p:cNvPr id="2581" name="Google Shape;2581;p75"/>
          <p:cNvGrpSpPr/>
          <p:nvPr/>
        </p:nvGrpSpPr>
        <p:grpSpPr>
          <a:xfrm>
            <a:off x="3961878" y="693788"/>
            <a:ext cx="4911445" cy="3874973"/>
            <a:chOff x="4808550" y="719750"/>
            <a:chExt cx="3527400" cy="2650975"/>
          </a:xfrm>
        </p:grpSpPr>
        <p:sp>
          <p:nvSpPr>
            <p:cNvPr id="2582" name="Google Shape;2582;p75"/>
            <p:cNvSpPr/>
            <p:nvPr/>
          </p:nvSpPr>
          <p:spPr>
            <a:xfrm>
              <a:off x="6392606" y="3018851"/>
              <a:ext cx="353054" cy="287878"/>
            </a:xfrm>
            <a:custGeom>
              <a:avLst/>
              <a:gdLst/>
              <a:ahLst/>
              <a:cxnLst/>
              <a:rect l="l" t="t" r="r" b="b"/>
              <a:pathLst>
                <a:path w="24604" h="20062" extrusionOk="0">
                  <a:moveTo>
                    <a:pt x="1335" y="0"/>
                  </a:moveTo>
                  <a:lnTo>
                    <a:pt x="0" y="20061"/>
                  </a:lnTo>
                  <a:lnTo>
                    <a:pt x="24603" y="20061"/>
                  </a:lnTo>
                  <a:lnTo>
                    <a:pt x="23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rot="-5400000">
              <a:off x="6528025" y="2718375"/>
              <a:ext cx="91800" cy="121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rot="-5400000">
              <a:off x="5411850" y="116450"/>
              <a:ext cx="2320800" cy="352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5" name="Google Shape;2585;p75"/>
          <p:cNvSpPr txBox="1">
            <a:spLocks noGrp="1"/>
          </p:cNvSpPr>
          <p:nvPr>
            <p:ph type="subTitle" idx="1"/>
          </p:nvPr>
        </p:nvSpPr>
        <p:spPr>
          <a:xfrm>
            <a:off x="-140114" y="2483615"/>
            <a:ext cx="3282600" cy="698400"/>
          </a:xfrm>
          <a:prstGeom prst="rect">
            <a:avLst/>
          </a:prstGeom>
        </p:spPr>
        <p:txBody>
          <a:bodyPr spcFirstLastPara="1" wrap="square" lIns="91425" tIns="91425" rIns="91425" bIns="91425" anchor="t" anchorCtr="0">
            <a:noAutofit/>
          </a:bodyPr>
          <a:lstStyle/>
          <a:p>
            <a:pPr indent="457200" algn="just">
              <a:lnSpc>
                <a:spcPct val="100000"/>
              </a:lnSpc>
            </a:pP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Tra</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cứu</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dữ</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liệu</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thông</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tin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về</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từng</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khách</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hàng</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cụ</a:t>
            </a:r>
            <a:r>
              <a:rPr lang="en-US" sz="1400" dirty="0">
                <a:effectLst/>
                <a:latin typeface="Times New Roman" panose="02020603050405020304" pitchFamily="18" charset="0"/>
                <a:ea typeface="Yu Gothic" panose="020B0400000000000000" pitchFamily="34" charset="-128"/>
                <a:cs typeface="Times New Roman" panose="02020603050405020304" pitchFamily="18" charset="0"/>
              </a:rPr>
              <a:t> </a:t>
            </a:r>
            <a:r>
              <a:rPr lang="en-US" sz="1400" dirty="0" err="1">
                <a:effectLst/>
                <a:latin typeface="Times New Roman" panose="02020603050405020304" pitchFamily="18" charset="0"/>
                <a:ea typeface="Yu Gothic" panose="020B0400000000000000" pitchFamily="34" charset="-128"/>
                <a:cs typeface="Times New Roman" panose="02020603050405020304" pitchFamily="18" charset="0"/>
              </a:rPr>
              <a:t>thể</a:t>
            </a:r>
            <a:endParaRPr lang="en-US" sz="1400" kern="100" dirty="0">
              <a:solidFill>
                <a:schemeClr val="bg1"/>
              </a:solidFill>
              <a:effectLst/>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2586" name="Google Shape;2586;p75"/>
          <p:cNvSpPr txBox="1">
            <a:spLocks noGrp="1"/>
          </p:cNvSpPr>
          <p:nvPr>
            <p:ph type="title"/>
          </p:nvPr>
        </p:nvSpPr>
        <p:spPr>
          <a:xfrm>
            <a:off x="410729" y="1328315"/>
            <a:ext cx="3282600" cy="11284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GIAO DIỆN WEB</a:t>
            </a:r>
            <a:endParaRPr dirty="0"/>
          </a:p>
        </p:txBody>
      </p:sp>
      <p:pic>
        <p:nvPicPr>
          <p:cNvPr id="2" name="Picture 1" descr="A screenshot of a computer&#10;&#10;Description automatically generated">
            <a:extLst>
              <a:ext uri="{FF2B5EF4-FFF2-40B4-BE49-F238E27FC236}">
                <a16:creationId xmlns:a16="http://schemas.microsoft.com/office/drawing/2014/main" id="{698B6EB9-03CA-BC5E-4DCC-A1CDB9FDE768}"/>
              </a:ext>
            </a:extLst>
          </p:cNvPr>
          <p:cNvPicPr>
            <a:picLocks noChangeAspect="1"/>
          </p:cNvPicPr>
          <p:nvPr/>
        </p:nvPicPr>
        <p:blipFill>
          <a:blip r:embed="rId3"/>
          <a:stretch>
            <a:fillRect/>
          </a:stretch>
        </p:blipFill>
        <p:spPr>
          <a:xfrm>
            <a:off x="4179377" y="958467"/>
            <a:ext cx="4481111" cy="2747518"/>
          </a:xfrm>
          <a:prstGeom prst="rect">
            <a:avLst/>
          </a:prstGeom>
        </p:spPr>
      </p:pic>
    </p:spTree>
    <p:extLst>
      <p:ext uri="{BB962C8B-B14F-4D97-AF65-F5344CB8AC3E}">
        <p14:creationId xmlns:p14="http://schemas.microsoft.com/office/powerpoint/2010/main" val="4221100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pic>
        <p:nvPicPr>
          <p:cNvPr id="2444" name="Google Shape;2444;p65"/>
          <p:cNvPicPr preferRelativeResize="0"/>
          <p:nvPr/>
        </p:nvPicPr>
        <p:blipFill>
          <a:blip r:embed="rId3">
            <a:alphaModFix/>
          </a:blip>
          <a:stretch>
            <a:fillRect/>
          </a:stretch>
        </p:blipFill>
        <p:spPr>
          <a:xfrm flipH="1">
            <a:off x="0" y="-11600"/>
            <a:ext cx="9177974" cy="5164224"/>
          </a:xfrm>
          <a:prstGeom prst="rect">
            <a:avLst/>
          </a:prstGeom>
          <a:noFill/>
          <a:ln>
            <a:noFill/>
          </a:ln>
        </p:spPr>
      </p:pic>
      <p:sp>
        <p:nvSpPr>
          <p:cNvPr id="2445" name="Google Shape;2445;p65"/>
          <p:cNvSpPr txBox="1">
            <a:spLocks noGrp="1"/>
          </p:cNvSpPr>
          <p:nvPr>
            <p:ph type="title"/>
          </p:nvPr>
        </p:nvSpPr>
        <p:spPr>
          <a:xfrm>
            <a:off x="717425" y="1814950"/>
            <a:ext cx="5993100" cy="6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TỔNG KẾT</a:t>
            </a:r>
            <a:endParaRPr dirty="0"/>
          </a:p>
        </p:txBody>
      </p:sp>
      <p:sp>
        <p:nvSpPr>
          <p:cNvPr id="2446" name="Google Shape;2446;p65"/>
          <p:cNvSpPr txBox="1">
            <a:spLocks noGrp="1"/>
          </p:cNvSpPr>
          <p:nvPr>
            <p:ph type="subTitle" idx="1"/>
          </p:nvPr>
        </p:nvSpPr>
        <p:spPr>
          <a:xfrm>
            <a:off x="717425" y="2500800"/>
            <a:ext cx="6316800" cy="132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err="1">
                <a:effectLst/>
                <a:latin typeface="Times New Roman" panose="02020603050405020304" pitchFamily="18" charset="0"/>
                <a:ea typeface="Yu Gothic" panose="020B0400000000000000" pitchFamily="34" charset="-128"/>
              </a:rPr>
              <a:t>Tóm</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lại</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giao</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diện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của</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chúng</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tôi</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được</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thiết</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kế</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để</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các</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quản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lí</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có</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thể</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thực</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hiện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hiệu</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quả</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các</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thao</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tác</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cơ</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bản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Bên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cạnh</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đó</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các</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khách</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hàng</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cũng</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có</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thể</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thao</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tác</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dễ</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dàng</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để</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xem</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thông</a:t>
            </a:r>
            <a:r>
              <a:rPr lang="en-US" sz="1400" dirty="0">
                <a:effectLst/>
                <a:latin typeface="Times New Roman" panose="02020603050405020304" pitchFamily="18" charset="0"/>
                <a:ea typeface="Yu Gothic" panose="020B0400000000000000" pitchFamily="34" charset="-128"/>
              </a:rPr>
              <a:t> tin chi </a:t>
            </a:r>
            <a:r>
              <a:rPr lang="en-US" sz="1400" dirty="0" err="1">
                <a:effectLst/>
                <a:latin typeface="Times New Roman" panose="02020603050405020304" pitchFamily="18" charset="0"/>
                <a:ea typeface="Yu Gothic" panose="020B0400000000000000" pitchFamily="34" charset="-128"/>
              </a:rPr>
              <a:t>tiết</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về</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hóa</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đơn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của</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bản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thân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trên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trang</a:t>
            </a:r>
            <a:r>
              <a:rPr lang="en-US" sz="1400" dirty="0">
                <a:effectLst/>
                <a:latin typeface="Times New Roman" panose="02020603050405020304" pitchFamily="18" charset="0"/>
                <a:ea typeface="Yu Gothic" panose="020B0400000000000000" pitchFamily="34" charset="-128"/>
              </a:rPr>
              <a:t> web </a:t>
            </a:r>
            <a:r>
              <a:rPr lang="en-US" sz="1400" dirty="0" err="1">
                <a:effectLst/>
                <a:latin typeface="Times New Roman" panose="02020603050405020304" pitchFamily="18" charset="0"/>
                <a:ea typeface="Yu Gothic" panose="020B0400000000000000" pitchFamily="34" charset="-128"/>
              </a:rPr>
              <a:t>này</a:t>
            </a:r>
            <a:r>
              <a:rPr lang="en-US" sz="1400" dirty="0">
                <a:effectLst/>
                <a:latin typeface="Times New Roman" panose="02020603050405020304" pitchFamily="18" charset="0"/>
                <a:ea typeface="Yu Gothic" panose="020B0400000000000000" pitchFamily="34" charset="-128"/>
              </a:rPr>
              <a:t>. Hy </a:t>
            </a:r>
            <a:r>
              <a:rPr lang="en-US" sz="1400" dirty="0" err="1">
                <a:effectLst/>
                <a:latin typeface="Times New Roman" panose="02020603050405020304" pitchFamily="18" charset="0"/>
                <a:ea typeface="Yu Gothic" panose="020B0400000000000000" pitchFamily="34" charset="-128"/>
              </a:rPr>
              <a:t>vọng</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rằng</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hướng</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dẫn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trên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đã</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giúp</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bạn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hiểu</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rõ</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hơn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về</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cách</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sử</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dụng</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giao</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diện</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trang</a:t>
            </a:r>
            <a:r>
              <a:rPr lang="en-US" sz="1400" dirty="0">
                <a:effectLst/>
                <a:latin typeface="Times New Roman" panose="02020603050405020304" pitchFamily="18" charset="0"/>
                <a:ea typeface="Yu Gothic" panose="020B0400000000000000" pitchFamily="34" charset="-128"/>
              </a:rPr>
              <a:t> web </a:t>
            </a:r>
            <a:r>
              <a:rPr lang="en-US" sz="1400" dirty="0" err="1">
                <a:effectLst/>
                <a:latin typeface="Times New Roman" panose="02020603050405020304" pitchFamily="18" charset="0"/>
                <a:ea typeface="Yu Gothic" panose="020B0400000000000000" pitchFamily="34" charset="-128"/>
              </a:rPr>
              <a:t>của</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chúng</a:t>
            </a:r>
            <a:r>
              <a:rPr lang="en-US" sz="1400" dirty="0">
                <a:effectLst/>
                <a:latin typeface="Times New Roman" panose="02020603050405020304" pitchFamily="18" charset="0"/>
                <a:ea typeface="Yu Gothic" panose="020B0400000000000000" pitchFamily="34" charset="-128"/>
              </a:rPr>
              <a:t> </a:t>
            </a:r>
            <a:r>
              <a:rPr lang="en-US" sz="1400" dirty="0" err="1">
                <a:effectLst/>
                <a:latin typeface="Times New Roman" panose="02020603050405020304" pitchFamily="18" charset="0"/>
                <a:ea typeface="Yu Gothic" panose="020B0400000000000000" pitchFamily="34" charset="-128"/>
              </a:rPr>
              <a:t>tôi</a:t>
            </a:r>
            <a:r>
              <a:rPr lang="en-US" sz="1400" dirty="0">
                <a:effectLst/>
                <a:latin typeface="Times New Roman" panose="02020603050405020304" pitchFamily="18" charset="0"/>
                <a:ea typeface="Yu Gothic" panose="020B0400000000000000" pitchFamily="34" charset="-128"/>
              </a:rPr>
              <a:t>.</a:t>
            </a:r>
            <a:endParaRPr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sp>
        <p:nvSpPr>
          <p:cNvPr id="2574" name="Google Shape;2574;p74"/>
          <p:cNvSpPr txBox="1">
            <a:spLocks noGrp="1"/>
          </p:cNvSpPr>
          <p:nvPr>
            <p:ph type="title"/>
          </p:nvPr>
        </p:nvSpPr>
        <p:spPr>
          <a:xfrm>
            <a:off x="3093928" y="2212350"/>
            <a:ext cx="4049100" cy="71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GROUP 5: </a:t>
            </a:r>
            <a:r>
              <a:rPr lang="en-US" sz="2000" b="1" dirty="0">
                <a:effectLst/>
                <a:latin typeface="Roboto" panose="02000000000000000000" pitchFamily="2" charset="0"/>
                <a:ea typeface="Roboto" panose="02000000000000000000" pitchFamily="2" charset="0"/>
                <a:cs typeface="Roboto" panose="02000000000000000000" pitchFamily="2" charset="0"/>
              </a:rPr>
              <a:t>QUẢN LÍ HÓA ĐƠN TIỀN ĐIỆN CHO KHÁCH HÀNG</a:t>
            </a:r>
            <a:endParaRPr sz="2000" dirty="0"/>
          </a:p>
        </p:txBody>
      </p:sp>
      <p:sp>
        <p:nvSpPr>
          <p:cNvPr id="2575" name="Google Shape;2575;p74"/>
          <p:cNvSpPr txBox="1">
            <a:spLocks noGrp="1"/>
          </p:cNvSpPr>
          <p:nvPr>
            <p:ph type="title" idx="2"/>
          </p:nvPr>
        </p:nvSpPr>
        <p:spPr>
          <a:xfrm>
            <a:off x="1487660" y="1140100"/>
            <a:ext cx="3630818" cy="15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THANKS</a:t>
            </a:r>
            <a:endParaRPr sz="6000" dirty="0"/>
          </a:p>
        </p:txBody>
      </p:sp>
      <p:sp>
        <p:nvSpPr>
          <p:cNvPr id="2576" name="Google Shape;2576;p74"/>
          <p:cNvSpPr txBox="1">
            <a:spLocks noGrp="1"/>
          </p:cNvSpPr>
          <p:nvPr>
            <p:ph type="subTitle" idx="1"/>
          </p:nvPr>
        </p:nvSpPr>
        <p:spPr>
          <a:xfrm>
            <a:off x="3917769" y="3238100"/>
            <a:ext cx="4663800" cy="27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vi-VN" dirty="0"/>
              <a:t>   	Vũ Quốc Bảo</a:t>
            </a:r>
            <a:r>
              <a:rPr lang="en-US" dirty="0"/>
              <a:t>-</a:t>
            </a:r>
            <a:r>
              <a:rPr lang="en-US" dirty="0">
                <a:effectLst/>
                <a:ea typeface="Yu Gothic" panose="020B0400000000000000" pitchFamily="34" charset="-128"/>
              </a:rPr>
              <a:t>20225694</a:t>
            </a:r>
            <a:endParaRPr lang="vi-VN" dirty="0"/>
          </a:p>
          <a:p>
            <a:pPr marL="0" lvl="0" indent="0" algn="l" rtl="0">
              <a:spcBef>
                <a:spcPts val="0"/>
              </a:spcBef>
              <a:spcAft>
                <a:spcPts val="0"/>
              </a:spcAft>
              <a:buClr>
                <a:schemeClr val="lt1"/>
              </a:buClr>
              <a:buSzPts val="1100"/>
              <a:buFont typeface="Arial"/>
              <a:buNone/>
            </a:pPr>
            <a:r>
              <a:rPr lang="vi-VN" dirty="0"/>
              <a:t>	Vương Quốc Huy</a:t>
            </a:r>
            <a:r>
              <a:rPr lang="en-US" dirty="0"/>
              <a:t>-</a:t>
            </a:r>
            <a:r>
              <a:rPr lang="en-US" dirty="0">
                <a:effectLst/>
                <a:ea typeface="Yu Gothic" panose="020B0400000000000000" pitchFamily="34" charset="-128"/>
              </a:rPr>
              <a:t>20225637</a:t>
            </a:r>
            <a:endParaRPr lang="vi-VN" dirty="0"/>
          </a:p>
          <a:p>
            <a:pPr marL="0" lvl="0" indent="0" algn="l" rtl="0">
              <a:spcBef>
                <a:spcPts val="0"/>
              </a:spcBef>
              <a:spcAft>
                <a:spcPts val="0"/>
              </a:spcAft>
              <a:buClr>
                <a:schemeClr val="lt1"/>
              </a:buClr>
              <a:buSzPts val="1100"/>
              <a:buFont typeface="Arial"/>
              <a:buNone/>
            </a:pPr>
            <a:r>
              <a:rPr lang="vi-VN" dirty="0"/>
              <a:t>	Đỗ Trung Hiếu</a:t>
            </a:r>
            <a:r>
              <a:rPr lang="en-US" dirty="0"/>
              <a:t>-</a:t>
            </a:r>
            <a:r>
              <a:rPr lang="en-US" dirty="0">
                <a:effectLst/>
                <a:ea typeface="Yu Gothic" panose="020B0400000000000000" pitchFamily="34" charset="-128"/>
              </a:rPr>
              <a:t>20225623</a:t>
            </a:r>
            <a:endParaRPr lang="vi-V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6" name="Google Shape;1826;p49"/>
          <p:cNvSpPr txBox="1">
            <a:spLocks noGrp="1"/>
          </p:cNvSpPr>
          <p:nvPr>
            <p:ph type="subTitle" idx="1"/>
          </p:nvPr>
        </p:nvSpPr>
        <p:spPr>
          <a:xfrm>
            <a:off x="1090670" y="1002535"/>
            <a:ext cx="5453350" cy="35914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dirty="0">
                <a:latin typeface="+mj-lt"/>
                <a:ea typeface="Roboto" panose="02000000000000000000" pitchFamily="2" charset="0"/>
                <a:cs typeface="Roboto" panose="02000000000000000000" pitchFamily="2" charset="0"/>
              </a:rPr>
              <a:t>Tiền điện quan trọng trong cuộc sống, ảnh hưởng chi phí và tiện nghi. Quản lý hiệu quả giúp tiết kiệm và bảo vệ môi trường. Công nghệ hiện đại như đo lường thông minh và hóa đơn điện tử nâng cao hiệu quả quản lý, mang lại lợi ích cho người dùng và nhà cung cấp.</a:t>
            </a:r>
            <a:endParaRPr sz="1800" dirty="0">
              <a:latin typeface="+mj-lt"/>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50"/>
          <p:cNvSpPr txBox="1">
            <a:spLocks noGrp="1"/>
          </p:cNvSpPr>
          <p:nvPr>
            <p:ph type="title"/>
          </p:nvPr>
        </p:nvSpPr>
        <p:spPr>
          <a:xfrm>
            <a:off x="2128414" y="2092247"/>
            <a:ext cx="4536792" cy="6399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I. MỤC ĐÍCH</a:t>
            </a:r>
            <a:endParaRPr sz="4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51"/>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indent="274320" algn="just">
              <a:lnSpc>
                <a:spcPct val="100000"/>
              </a:lnSpc>
              <a:spcBef>
                <a:spcPts val="800"/>
              </a:spcBef>
              <a:spcAft>
                <a:spcPts val="400"/>
              </a:spcAft>
            </a:pPr>
            <a:r>
              <a:rPr lang="en" sz="2400" dirty="0"/>
              <a:t>I. MỤC ĐÍCH</a:t>
            </a:r>
            <a:endParaRPr lang="en-US" sz="2400" b="1" kern="100" dirty="0">
              <a:solidFill>
                <a:schemeClr val="tx2"/>
              </a:solidFill>
              <a:effectLst/>
              <a:latin typeface="Roboto" panose="02000000000000000000" pitchFamily="2" charset="0"/>
              <a:ea typeface="Roboto" panose="02000000000000000000" pitchFamily="2" charset="0"/>
              <a:cs typeface="Roboto" panose="02000000000000000000" pitchFamily="2" charset="0"/>
            </a:endParaRPr>
          </a:p>
        </p:txBody>
      </p:sp>
      <p:sp>
        <p:nvSpPr>
          <p:cNvPr id="1840" name="Google Shape;1840;p51"/>
          <p:cNvSpPr txBox="1">
            <a:spLocks noGrp="1"/>
          </p:cNvSpPr>
          <p:nvPr>
            <p:ph type="title" idx="3"/>
          </p:nvPr>
        </p:nvSpPr>
        <p:spPr>
          <a:xfrm>
            <a:off x="1300225" y="2840794"/>
            <a:ext cx="2854500" cy="662911"/>
          </a:xfrm>
          <a:prstGeom prst="rect">
            <a:avLst/>
          </a:prstGeom>
        </p:spPr>
        <p:txBody>
          <a:bodyPr spcFirstLastPara="1" wrap="square" lIns="91425" tIns="91425" rIns="91425" bIns="91425" anchor="t" anchorCtr="0">
            <a:noAutofit/>
          </a:bodyPr>
          <a:lstStyle/>
          <a:p>
            <a:pPr indent="274320">
              <a:lnSpc>
                <a:spcPct val="100000"/>
              </a:lnSpc>
              <a:spcBef>
                <a:spcPts val="800"/>
              </a:spcBef>
              <a:spcAft>
                <a:spcPts val="400"/>
              </a:spcAft>
            </a:pPr>
            <a:r>
              <a:rPr lang="en-US" sz="1800" b="1" kern="100" dirty="0" err="1">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Đảm</a:t>
            </a:r>
            <a:r>
              <a:rPr lang="en-US" sz="1800" b="1" kern="100" dirty="0">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 </a:t>
            </a:r>
            <a:r>
              <a:rPr lang="en-US" sz="1800" b="1" kern="100" dirty="0" err="1">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bảo</a:t>
            </a:r>
            <a:r>
              <a:rPr lang="en-US" sz="1800" b="1" kern="100" dirty="0">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 </a:t>
            </a:r>
            <a:r>
              <a:rPr lang="en-US" sz="1800" b="1" kern="100" dirty="0" err="1">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tính</a:t>
            </a:r>
            <a:r>
              <a:rPr lang="en-US" sz="1800" b="1" kern="100" dirty="0">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 </a:t>
            </a:r>
            <a:r>
              <a:rPr lang="en-US" sz="1800" b="1" kern="100" dirty="0" err="1">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chính</a:t>
            </a:r>
            <a:r>
              <a:rPr lang="en-US" sz="1800" b="1" kern="100" dirty="0">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 </a:t>
            </a:r>
            <a:r>
              <a:rPr lang="en-US" sz="1800" b="1" kern="100" dirty="0" err="1">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xác</a:t>
            </a:r>
            <a:r>
              <a:rPr lang="en-US" sz="1800" b="1" kern="100" dirty="0">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 </a:t>
            </a:r>
            <a:r>
              <a:rPr lang="en-US" sz="1800" b="1" kern="100" dirty="0" err="1">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và</a:t>
            </a:r>
            <a:r>
              <a:rPr lang="en-US" sz="1800" b="1" kern="100" dirty="0">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 </a:t>
            </a:r>
            <a:r>
              <a:rPr lang="en-US" sz="1800" b="1" kern="100" dirty="0" err="1">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minh</a:t>
            </a:r>
            <a:r>
              <a:rPr lang="en-US" sz="1800" b="1" kern="100" dirty="0">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 </a:t>
            </a:r>
            <a:r>
              <a:rPr lang="en-US" sz="1800" b="1" kern="100" dirty="0" err="1">
                <a:solidFill>
                  <a:schemeClr val="tx2"/>
                </a:solidFill>
                <a:effectLst/>
                <a:latin typeface="Times New Roman" panose="02020603050405020304" pitchFamily="18" charset="0"/>
                <a:ea typeface="Yu Gothic Light" panose="020B0300000000000000" pitchFamily="34" charset="-128"/>
                <a:cs typeface="Times New Roman" panose="02020603050405020304" pitchFamily="18" charset="0"/>
              </a:rPr>
              <a:t>bạch</a:t>
            </a:r>
            <a:endParaRPr lang="en-US" sz="1800" b="1" kern="100" dirty="0">
              <a:solidFill>
                <a:schemeClr val="tx2"/>
              </a:solidFill>
              <a:effectLst/>
              <a:latin typeface="Aptos" panose="020B0004020202020204" pitchFamily="34" charset="0"/>
              <a:ea typeface="Yu Gothic Light" panose="020B0300000000000000" pitchFamily="34" charset="-128"/>
              <a:cs typeface="Times New Roman" panose="02020603050405020304" pitchFamily="18" charset="0"/>
            </a:endParaRPr>
          </a:p>
        </p:txBody>
      </p:sp>
      <p:sp>
        <p:nvSpPr>
          <p:cNvPr id="1841" name="Google Shape;1841;p51"/>
          <p:cNvSpPr txBox="1">
            <a:spLocks noGrp="1"/>
          </p:cNvSpPr>
          <p:nvPr>
            <p:ph type="title" idx="4"/>
          </p:nvPr>
        </p:nvSpPr>
        <p:spPr>
          <a:xfrm>
            <a:off x="5054196" y="3014105"/>
            <a:ext cx="2854500" cy="48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err="1">
                <a:solidFill>
                  <a:schemeClr val="tx2"/>
                </a:solidFill>
                <a:effectLst/>
                <a:latin typeface="Times New Roman" panose="02020603050405020304" pitchFamily="18" charset="0"/>
                <a:ea typeface="Yu Gothic" panose="020B0400000000000000" pitchFamily="34" charset="-128"/>
              </a:rPr>
              <a:t>Quản</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lí</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tài</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chính</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hiệu</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quả</a:t>
            </a:r>
            <a:endParaRPr dirty="0">
              <a:solidFill>
                <a:schemeClr val="tx2"/>
              </a:solidFill>
              <a:latin typeface="Times New Roman" panose="02020603050405020304" pitchFamily="18" charset="0"/>
              <a:ea typeface="Roboto" panose="02000000000000000000" pitchFamily="2" charset="0"/>
              <a:cs typeface="Times New Roman" panose="02020603050405020304" pitchFamily="18" charset="0"/>
            </a:endParaRPr>
          </a:p>
        </p:txBody>
      </p:sp>
      <p:grpSp>
        <p:nvGrpSpPr>
          <p:cNvPr id="1842" name="Google Shape;1842;p51"/>
          <p:cNvGrpSpPr/>
          <p:nvPr/>
        </p:nvGrpSpPr>
        <p:grpSpPr>
          <a:xfrm>
            <a:off x="8269285" y="3856625"/>
            <a:ext cx="189958" cy="642760"/>
            <a:chOff x="790510" y="3153550"/>
            <a:chExt cx="189958" cy="642761"/>
          </a:xfrm>
        </p:grpSpPr>
        <p:sp>
          <p:nvSpPr>
            <p:cNvPr id="1843" name="Google Shape;1843;p51"/>
            <p:cNvSpPr/>
            <p:nvPr/>
          </p:nvSpPr>
          <p:spPr>
            <a:xfrm>
              <a:off x="943917" y="3153821"/>
              <a:ext cx="30486" cy="26913"/>
            </a:xfrm>
            <a:custGeom>
              <a:avLst/>
              <a:gdLst/>
              <a:ahLst/>
              <a:cxnLst/>
              <a:rect l="l" t="t" r="r" b="b"/>
              <a:pathLst>
                <a:path w="1126" h="994" extrusionOk="0">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945568" y="3222537"/>
              <a:ext cx="34900" cy="26588"/>
            </a:xfrm>
            <a:custGeom>
              <a:avLst/>
              <a:gdLst/>
              <a:ahLst/>
              <a:cxnLst/>
              <a:rect l="l" t="t" r="r" b="b"/>
              <a:pathLst>
                <a:path w="1289" h="982" extrusionOk="0">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943917" y="3290441"/>
              <a:ext cx="30486" cy="26913"/>
            </a:xfrm>
            <a:custGeom>
              <a:avLst/>
              <a:gdLst/>
              <a:ahLst/>
              <a:cxnLst/>
              <a:rect l="l" t="t" r="r" b="b"/>
              <a:pathLst>
                <a:path w="1126" h="994" extrusionOk="0">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943917" y="3358751"/>
              <a:ext cx="30486" cy="26913"/>
            </a:xfrm>
            <a:custGeom>
              <a:avLst/>
              <a:gdLst/>
              <a:ahLst/>
              <a:cxnLst/>
              <a:rect l="l" t="t" r="r" b="b"/>
              <a:pathLst>
                <a:path w="1126" h="994" extrusionOk="0">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945568" y="3427549"/>
              <a:ext cx="34900" cy="26479"/>
            </a:xfrm>
            <a:custGeom>
              <a:avLst/>
              <a:gdLst/>
              <a:ahLst/>
              <a:cxnLst/>
              <a:rect l="l" t="t" r="r" b="b"/>
              <a:pathLst>
                <a:path w="1289" h="978" extrusionOk="0">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945568" y="3495832"/>
              <a:ext cx="34900" cy="26506"/>
            </a:xfrm>
            <a:custGeom>
              <a:avLst/>
              <a:gdLst/>
              <a:ahLst/>
              <a:cxnLst/>
              <a:rect l="l" t="t" r="r" b="b"/>
              <a:pathLst>
                <a:path w="1289" h="979" extrusionOk="0">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943917" y="3563628"/>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943917" y="3631965"/>
              <a:ext cx="30486" cy="26913"/>
            </a:xfrm>
            <a:custGeom>
              <a:avLst/>
              <a:gdLst/>
              <a:ahLst/>
              <a:cxnLst/>
              <a:rect l="l" t="t" r="r" b="b"/>
              <a:pathLst>
                <a:path w="1126" h="994" extrusionOk="0">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945568" y="3700763"/>
              <a:ext cx="34900" cy="26479"/>
            </a:xfrm>
            <a:custGeom>
              <a:avLst/>
              <a:gdLst/>
              <a:ahLst/>
              <a:cxnLst/>
              <a:rect l="l" t="t" r="r" b="b"/>
              <a:pathLst>
                <a:path w="1289" h="978" extrusionOk="0">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943917" y="3769371"/>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897023" y="3153550"/>
              <a:ext cx="27183" cy="27183"/>
            </a:xfrm>
            <a:custGeom>
              <a:avLst/>
              <a:gdLst/>
              <a:ahLst/>
              <a:cxnLst/>
              <a:rect l="l" t="t" r="r" b="b"/>
              <a:pathLst>
                <a:path w="1004" h="1004" extrusionOk="0">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897023" y="3221860"/>
              <a:ext cx="27183" cy="27183"/>
            </a:xfrm>
            <a:custGeom>
              <a:avLst/>
              <a:gdLst/>
              <a:ahLst/>
              <a:cxnLst/>
              <a:rect l="l" t="t" r="r" b="b"/>
              <a:pathLst>
                <a:path w="1004" h="1004" extrusionOk="0">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892907" y="3290441"/>
              <a:ext cx="31299" cy="26913"/>
            </a:xfrm>
            <a:custGeom>
              <a:avLst/>
              <a:gdLst/>
              <a:ahLst/>
              <a:cxnLst/>
              <a:rect l="l" t="t" r="r" b="b"/>
              <a:pathLst>
                <a:path w="1156" h="994" extrusionOk="0">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897023" y="3358481"/>
              <a:ext cx="27183" cy="27183"/>
            </a:xfrm>
            <a:custGeom>
              <a:avLst/>
              <a:gdLst/>
              <a:ahLst/>
              <a:cxnLst/>
              <a:rect l="l" t="t" r="r" b="b"/>
              <a:pathLst>
                <a:path w="1004" h="1004" extrusionOk="0">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894559" y="3427549"/>
              <a:ext cx="34900" cy="26479"/>
            </a:xfrm>
            <a:custGeom>
              <a:avLst/>
              <a:gdLst/>
              <a:ahLst/>
              <a:cxnLst/>
              <a:rect l="l" t="t" r="r" b="b"/>
              <a:pathLst>
                <a:path w="1289" h="978" extrusionOk="0">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897023" y="3495913"/>
              <a:ext cx="27183" cy="26371"/>
            </a:xfrm>
            <a:custGeom>
              <a:avLst/>
              <a:gdLst/>
              <a:ahLst/>
              <a:cxnLst/>
              <a:rect l="l" t="t" r="r" b="b"/>
              <a:pathLst>
                <a:path w="1004" h="974"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897023" y="3564224"/>
              <a:ext cx="27183" cy="26344"/>
            </a:xfrm>
            <a:custGeom>
              <a:avLst/>
              <a:gdLst/>
              <a:ahLst/>
              <a:cxnLst/>
              <a:rect l="l" t="t" r="r" b="b"/>
              <a:pathLst>
                <a:path w="1004" h="973"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1"/>
            <p:cNvSpPr/>
            <p:nvPr/>
          </p:nvSpPr>
          <p:spPr>
            <a:xfrm>
              <a:off x="897023" y="3632534"/>
              <a:ext cx="27183" cy="26344"/>
            </a:xfrm>
            <a:custGeom>
              <a:avLst/>
              <a:gdLst/>
              <a:ahLst/>
              <a:cxnLst/>
              <a:rect l="l" t="t" r="r" b="b"/>
              <a:pathLst>
                <a:path w="1004" h="973" extrusionOk="0">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1"/>
            <p:cNvSpPr/>
            <p:nvPr/>
          </p:nvSpPr>
          <p:spPr>
            <a:xfrm>
              <a:off x="897023" y="3700817"/>
              <a:ext cx="27183" cy="26371"/>
            </a:xfrm>
            <a:custGeom>
              <a:avLst/>
              <a:gdLst/>
              <a:ahLst/>
              <a:cxnLst/>
              <a:rect l="l" t="t" r="r" b="b"/>
              <a:pathLst>
                <a:path w="1004" h="974" extrusionOk="0">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892907" y="3769371"/>
              <a:ext cx="31299" cy="26940"/>
            </a:xfrm>
            <a:custGeom>
              <a:avLst/>
              <a:gdLst/>
              <a:ahLst/>
              <a:cxnLst/>
              <a:rect l="l" t="t" r="r" b="b"/>
              <a:pathLst>
                <a:path w="1156" h="995" extrusionOk="0">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846826" y="3153550"/>
              <a:ext cx="26344" cy="27183"/>
            </a:xfrm>
            <a:custGeom>
              <a:avLst/>
              <a:gdLst/>
              <a:ahLst/>
              <a:cxnLst/>
              <a:rect l="l" t="t" r="r" b="b"/>
              <a:pathLst>
                <a:path w="973" h="1004" extrusionOk="0">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846826" y="3221860"/>
              <a:ext cx="26344" cy="27183"/>
            </a:xfrm>
            <a:custGeom>
              <a:avLst/>
              <a:gdLst/>
              <a:ahLst/>
              <a:cxnLst/>
              <a:rect l="l" t="t" r="r" b="b"/>
              <a:pathLst>
                <a:path w="973" h="1004" extrusionOk="0">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841871" y="3290441"/>
              <a:ext cx="31299" cy="26913"/>
            </a:xfrm>
            <a:custGeom>
              <a:avLst/>
              <a:gdLst/>
              <a:ahLst/>
              <a:cxnLst/>
              <a:rect l="l" t="t" r="r" b="b"/>
              <a:pathLst>
                <a:path w="1156" h="994" extrusionOk="0">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846826" y="3358481"/>
              <a:ext cx="26344" cy="27183"/>
            </a:xfrm>
            <a:custGeom>
              <a:avLst/>
              <a:gdLst/>
              <a:ahLst/>
              <a:cxnLst/>
              <a:rect l="l" t="t" r="r" b="b"/>
              <a:pathLst>
                <a:path w="973" h="1004" extrusionOk="0">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841871" y="3427062"/>
              <a:ext cx="31299" cy="26913"/>
            </a:xfrm>
            <a:custGeom>
              <a:avLst/>
              <a:gdLst/>
              <a:ahLst/>
              <a:cxnLst/>
              <a:rect l="l" t="t" r="r" b="b"/>
              <a:pathLst>
                <a:path w="1156" h="994" extrusionOk="0">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846826" y="3495913"/>
              <a:ext cx="26344" cy="26371"/>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846826" y="3564224"/>
              <a:ext cx="26344" cy="26344"/>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846826" y="3632534"/>
              <a:ext cx="26344" cy="26344"/>
            </a:xfrm>
            <a:custGeom>
              <a:avLst/>
              <a:gdLst/>
              <a:ahLst/>
              <a:cxnLst/>
              <a:rect l="l" t="t" r="r" b="b"/>
              <a:pathLst>
                <a:path w="973"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846826" y="3700817"/>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841871" y="3769371"/>
              <a:ext cx="31299" cy="26940"/>
            </a:xfrm>
            <a:custGeom>
              <a:avLst/>
              <a:gdLst/>
              <a:ahLst/>
              <a:cxnLst/>
              <a:rect l="l" t="t" r="r" b="b"/>
              <a:pathLst>
                <a:path w="1156" h="995" extrusionOk="0">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790510" y="3154227"/>
              <a:ext cx="34927" cy="26588"/>
            </a:xfrm>
            <a:custGeom>
              <a:avLst/>
              <a:gdLst/>
              <a:ahLst/>
              <a:cxnLst/>
              <a:rect l="l" t="t" r="r" b="b"/>
              <a:pathLst>
                <a:path w="1290" h="982" extrusionOk="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791674" y="3222131"/>
              <a:ext cx="31299" cy="26913"/>
            </a:xfrm>
            <a:custGeom>
              <a:avLst/>
              <a:gdLst/>
              <a:ahLst/>
              <a:cxnLst/>
              <a:rect l="l" t="t" r="r" b="b"/>
              <a:pathLst>
                <a:path w="1156" h="994" extrusionOk="0">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791674" y="3290441"/>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790537" y="3359239"/>
              <a:ext cx="34900" cy="26479"/>
            </a:xfrm>
            <a:custGeom>
              <a:avLst/>
              <a:gdLst/>
              <a:ahLst/>
              <a:cxnLst/>
              <a:rect l="l" t="t" r="r" b="b"/>
              <a:pathLst>
                <a:path w="1289" h="978" extrusionOk="0">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791674" y="3427062"/>
              <a:ext cx="31299" cy="26913"/>
            </a:xfrm>
            <a:custGeom>
              <a:avLst/>
              <a:gdLst/>
              <a:ahLst/>
              <a:cxnLst/>
              <a:rect l="l" t="t" r="r" b="b"/>
              <a:pathLst>
                <a:path w="1156" h="994" extrusionOk="0">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791674" y="3495345"/>
              <a:ext cx="31299" cy="26940"/>
            </a:xfrm>
            <a:custGeom>
              <a:avLst/>
              <a:gdLst/>
              <a:ahLst/>
              <a:cxnLst/>
              <a:rect l="l" t="t" r="r" b="b"/>
              <a:pathLst>
                <a:path w="1156" h="995" extrusionOk="0">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790510" y="3563330"/>
              <a:ext cx="34927" cy="27319"/>
            </a:xfrm>
            <a:custGeom>
              <a:avLst/>
              <a:gdLst/>
              <a:ahLst/>
              <a:cxnLst/>
              <a:rect l="l" t="t" r="r" b="b"/>
              <a:pathLst>
                <a:path w="1290" h="1009" extrusionOk="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790537" y="3632453"/>
              <a:ext cx="34900" cy="26506"/>
            </a:xfrm>
            <a:custGeom>
              <a:avLst/>
              <a:gdLst/>
              <a:ahLst/>
              <a:cxnLst/>
              <a:rect l="l" t="t" r="r" b="b"/>
              <a:pathLst>
                <a:path w="1289" h="979" extrusionOk="0">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1"/>
            <p:cNvSpPr/>
            <p:nvPr/>
          </p:nvSpPr>
          <p:spPr>
            <a:xfrm>
              <a:off x="791674" y="3700275"/>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1"/>
            <p:cNvSpPr/>
            <p:nvPr/>
          </p:nvSpPr>
          <p:spPr>
            <a:xfrm>
              <a:off x="791674" y="3769371"/>
              <a:ext cx="31299" cy="26940"/>
            </a:xfrm>
            <a:custGeom>
              <a:avLst/>
              <a:gdLst/>
              <a:ahLst/>
              <a:cxnLst/>
              <a:rect l="l" t="t" r="r" b="b"/>
              <a:pathLst>
                <a:path w="1156" h="995" extrusionOk="0">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1"/>
          <p:cNvSpPr/>
          <p:nvPr/>
        </p:nvSpPr>
        <p:spPr>
          <a:xfrm rot="-3723200">
            <a:off x="677711" y="1172694"/>
            <a:ext cx="688374" cy="69545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1"/>
          <p:cNvSpPr/>
          <p:nvPr/>
        </p:nvSpPr>
        <p:spPr>
          <a:xfrm rot="3291948">
            <a:off x="7653688" y="787367"/>
            <a:ext cx="904389" cy="91369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1"/>
          <p:cNvSpPr/>
          <p:nvPr/>
        </p:nvSpPr>
        <p:spPr>
          <a:xfrm rot="-7559025">
            <a:off x="241533" y="3973128"/>
            <a:ext cx="988466" cy="998634"/>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6" name="Google Shape;1886;p51"/>
          <p:cNvGrpSpPr/>
          <p:nvPr/>
        </p:nvGrpSpPr>
        <p:grpSpPr>
          <a:xfrm rot="5400000">
            <a:off x="6112324" y="1987858"/>
            <a:ext cx="738243" cy="648870"/>
            <a:chOff x="1190625" y="554900"/>
            <a:chExt cx="5228350" cy="4595400"/>
          </a:xfrm>
        </p:grpSpPr>
        <p:sp>
          <p:nvSpPr>
            <p:cNvPr id="1887" name="Google Shape;1887;p51"/>
            <p:cNvSpPr/>
            <p:nvPr/>
          </p:nvSpPr>
          <p:spPr>
            <a:xfrm>
              <a:off x="1190625" y="554900"/>
              <a:ext cx="5228350" cy="4595400"/>
            </a:xfrm>
            <a:custGeom>
              <a:avLst/>
              <a:gdLst/>
              <a:ahLst/>
              <a:cxnLst/>
              <a:rect l="l" t="t" r="r" b="b"/>
              <a:pathLst>
                <a:path w="209134" h="183816" extrusionOk="0">
                  <a:moveTo>
                    <a:pt x="0" y="0"/>
                  </a:moveTo>
                  <a:lnTo>
                    <a:pt x="0" y="183816"/>
                  </a:lnTo>
                  <a:lnTo>
                    <a:pt x="209133" y="183816"/>
                  </a:lnTo>
                  <a:lnTo>
                    <a:pt x="209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1"/>
            <p:cNvSpPr/>
            <p:nvPr/>
          </p:nvSpPr>
          <p:spPr>
            <a:xfrm>
              <a:off x="3805075" y="554900"/>
              <a:ext cx="2613900" cy="4595400"/>
            </a:xfrm>
            <a:custGeom>
              <a:avLst/>
              <a:gdLst/>
              <a:ahLst/>
              <a:cxnLst/>
              <a:rect l="l" t="t" r="r" b="b"/>
              <a:pathLst>
                <a:path w="104556" h="183816" extrusionOk="0">
                  <a:moveTo>
                    <a:pt x="1" y="0"/>
                  </a:moveTo>
                  <a:lnTo>
                    <a:pt x="1" y="183816"/>
                  </a:lnTo>
                  <a:lnTo>
                    <a:pt x="104555" y="183816"/>
                  </a:lnTo>
                  <a:lnTo>
                    <a:pt x="1045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1"/>
            <p:cNvSpPr/>
            <p:nvPr/>
          </p:nvSpPr>
          <p:spPr>
            <a:xfrm>
              <a:off x="1750025" y="1103875"/>
              <a:ext cx="433225" cy="433225"/>
            </a:xfrm>
            <a:custGeom>
              <a:avLst/>
              <a:gdLst/>
              <a:ahLst/>
              <a:cxnLst/>
              <a:rect l="l" t="t" r="r" b="b"/>
              <a:pathLst>
                <a:path w="17329" h="17329" extrusionOk="0">
                  <a:moveTo>
                    <a:pt x="8677" y="1"/>
                  </a:moveTo>
                  <a:lnTo>
                    <a:pt x="1" y="8677"/>
                  </a:lnTo>
                  <a:lnTo>
                    <a:pt x="8677" y="17329"/>
                  </a:lnTo>
                  <a:lnTo>
                    <a:pt x="17328" y="8677"/>
                  </a:lnTo>
                  <a:lnTo>
                    <a:pt x="8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1"/>
            <p:cNvSpPr/>
            <p:nvPr/>
          </p:nvSpPr>
          <p:spPr>
            <a:xfrm>
              <a:off x="1750025" y="4167475"/>
              <a:ext cx="433225" cy="433225"/>
            </a:xfrm>
            <a:custGeom>
              <a:avLst/>
              <a:gdLst/>
              <a:ahLst/>
              <a:cxnLst/>
              <a:rect l="l" t="t" r="r" b="b"/>
              <a:pathLst>
                <a:path w="17329" h="17329" extrusionOk="0">
                  <a:moveTo>
                    <a:pt x="8677" y="1"/>
                  </a:moveTo>
                  <a:lnTo>
                    <a:pt x="1" y="8677"/>
                  </a:lnTo>
                  <a:lnTo>
                    <a:pt x="8677" y="17328"/>
                  </a:lnTo>
                  <a:lnTo>
                    <a:pt x="17328" y="8677"/>
                  </a:lnTo>
                  <a:lnTo>
                    <a:pt x="8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1"/>
            <p:cNvSpPr/>
            <p:nvPr/>
          </p:nvSpPr>
          <p:spPr>
            <a:xfrm>
              <a:off x="5426350" y="4167475"/>
              <a:ext cx="433200" cy="433225"/>
            </a:xfrm>
            <a:custGeom>
              <a:avLst/>
              <a:gdLst/>
              <a:ahLst/>
              <a:cxnLst/>
              <a:rect l="l" t="t" r="r" b="b"/>
              <a:pathLst>
                <a:path w="17328" h="17329" extrusionOk="0">
                  <a:moveTo>
                    <a:pt x="8676" y="1"/>
                  </a:moveTo>
                  <a:lnTo>
                    <a:pt x="0" y="8677"/>
                  </a:lnTo>
                  <a:lnTo>
                    <a:pt x="8676" y="17328"/>
                  </a:lnTo>
                  <a:lnTo>
                    <a:pt x="17328" y="8677"/>
                  </a:lnTo>
                  <a:lnTo>
                    <a:pt x="86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1"/>
            <p:cNvSpPr/>
            <p:nvPr/>
          </p:nvSpPr>
          <p:spPr>
            <a:xfrm>
              <a:off x="5426350" y="1103875"/>
              <a:ext cx="433200" cy="433225"/>
            </a:xfrm>
            <a:custGeom>
              <a:avLst/>
              <a:gdLst/>
              <a:ahLst/>
              <a:cxnLst/>
              <a:rect l="l" t="t" r="r" b="b"/>
              <a:pathLst>
                <a:path w="17328" h="17329" extrusionOk="0">
                  <a:moveTo>
                    <a:pt x="8676" y="1"/>
                  </a:moveTo>
                  <a:lnTo>
                    <a:pt x="0" y="8677"/>
                  </a:lnTo>
                  <a:lnTo>
                    <a:pt x="8676" y="17329"/>
                  </a:lnTo>
                  <a:lnTo>
                    <a:pt x="17328" y="8677"/>
                  </a:lnTo>
                  <a:lnTo>
                    <a:pt x="86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1"/>
            <p:cNvSpPr/>
            <p:nvPr/>
          </p:nvSpPr>
          <p:spPr>
            <a:xfrm>
              <a:off x="2028200" y="1780325"/>
              <a:ext cx="3553800" cy="2144550"/>
            </a:xfrm>
            <a:custGeom>
              <a:avLst/>
              <a:gdLst/>
              <a:ahLst/>
              <a:cxnLst/>
              <a:rect l="l" t="t" r="r" b="b"/>
              <a:pathLst>
                <a:path w="142152" h="85782" extrusionOk="0">
                  <a:moveTo>
                    <a:pt x="18750" y="1"/>
                  </a:moveTo>
                  <a:lnTo>
                    <a:pt x="15073" y="5515"/>
                  </a:lnTo>
                  <a:cubicBezTo>
                    <a:pt x="0" y="28186"/>
                    <a:pt x="0" y="57596"/>
                    <a:pt x="15073" y="80267"/>
                  </a:cubicBezTo>
                  <a:lnTo>
                    <a:pt x="18750" y="85781"/>
                  </a:lnTo>
                  <a:lnTo>
                    <a:pt x="123402" y="85781"/>
                  </a:lnTo>
                  <a:lnTo>
                    <a:pt x="127078" y="80267"/>
                  </a:lnTo>
                  <a:cubicBezTo>
                    <a:pt x="142151" y="57596"/>
                    <a:pt x="142151" y="28186"/>
                    <a:pt x="127078" y="5515"/>
                  </a:cubicBezTo>
                  <a:lnTo>
                    <a:pt x="1234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1"/>
            <p:cNvSpPr/>
            <p:nvPr/>
          </p:nvSpPr>
          <p:spPr>
            <a:xfrm>
              <a:off x="3805075" y="1780325"/>
              <a:ext cx="1776925" cy="2144550"/>
            </a:xfrm>
            <a:custGeom>
              <a:avLst/>
              <a:gdLst/>
              <a:ahLst/>
              <a:cxnLst/>
              <a:rect l="l" t="t" r="r" b="b"/>
              <a:pathLst>
                <a:path w="71077" h="85782" extrusionOk="0">
                  <a:moveTo>
                    <a:pt x="1" y="1"/>
                  </a:moveTo>
                  <a:lnTo>
                    <a:pt x="1" y="85781"/>
                  </a:lnTo>
                  <a:lnTo>
                    <a:pt x="52327" y="85781"/>
                  </a:lnTo>
                  <a:lnTo>
                    <a:pt x="56003" y="80267"/>
                  </a:lnTo>
                  <a:cubicBezTo>
                    <a:pt x="71076" y="57596"/>
                    <a:pt x="71076" y="28186"/>
                    <a:pt x="56003" y="5515"/>
                  </a:cubicBezTo>
                  <a:lnTo>
                    <a:pt x="523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1"/>
            <p:cNvSpPr/>
            <p:nvPr/>
          </p:nvSpPr>
          <p:spPr>
            <a:xfrm>
              <a:off x="3039175" y="2393050"/>
              <a:ext cx="306400" cy="919100"/>
            </a:xfrm>
            <a:custGeom>
              <a:avLst/>
              <a:gdLst/>
              <a:ahLst/>
              <a:cxnLst/>
              <a:rect l="l" t="t" r="r" b="b"/>
              <a:pathLst>
                <a:path w="12256" h="36764" extrusionOk="0">
                  <a:moveTo>
                    <a:pt x="1" y="0"/>
                  </a:moveTo>
                  <a:lnTo>
                    <a:pt x="1" y="36764"/>
                  </a:lnTo>
                  <a:lnTo>
                    <a:pt x="12255" y="36764"/>
                  </a:lnTo>
                  <a:lnTo>
                    <a:pt x="12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1"/>
            <p:cNvSpPr/>
            <p:nvPr/>
          </p:nvSpPr>
          <p:spPr>
            <a:xfrm>
              <a:off x="4264625" y="2393050"/>
              <a:ext cx="306375" cy="919100"/>
            </a:xfrm>
            <a:custGeom>
              <a:avLst/>
              <a:gdLst/>
              <a:ahLst/>
              <a:cxnLst/>
              <a:rect l="l" t="t" r="r" b="b"/>
              <a:pathLst>
                <a:path w="12255" h="36764" extrusionOk="0">
                  <a:moveTo>
                    <a:pt x="1" y="0"/>
                  </a:moveTo>
                  <a:lnTo>
                    <a:pt x="1" y="36764"/>
                  </a:lnTo>
                  <a:lnTo>
                    <a:pt x="12255" y="36764"/>
                  </a:lnTo>
                  <a:lnTo>
                    <a:pt x="12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51"/>
          <p:cNvGrpSpPr/>
          <p:nvPr/>
        </p:nvGrpSpPr>
        <p:grpSpPr>
          <a:xfrm>
            <a:off x="2339231" y="1868682"/>
            <a:ext cx="601032" cy="738243"/>
            <a:chOff x="1674650" y="238125"/>
            <a:chExt cx="4256600" cy="5228350"/>
          </a:xfrm>
        </p:grpSpPr>
        <p:sp>
          <p:nvSpPr>
            <p:cNvPr id="1898" name="Google Shape;1898;p51"/>
            <p:cNvSpPr/>
            <p:nvPr/>
          </p:nvSpPr>
          <p:spPr>
            <a:xfrm>
              <a:off x="1674650" y="238125"/>
              <a:ext cx="4256600" cy="4305600"/>
            </a:xfrm>
            <a:custGeom>
              <a:avLst/>
              <a:gdLst/>
              <a:ahLst/>
              <a:cxnLst/>
              <a:rect l="l" t="t" r="r" b="b"/>
              <a:pathLst>
                <a:path w="170264" h="172224" extrusionOk="0">
                  <a:moveTo>
                    <a:pt x="85144" y="0"/>
                  </a:moveTo>
                  <a:cubicBezTo>
                    <a:pt x="45269" y="0"/>
                    <a:pt x="13824" y="28430"/>
                    <a:pt x="6765" y="63600"/>
                  </a:cubicBezTo>
                  <a:cubicBezTo>
                    <a:pt x="1" y="97815"/>
                    <a:pt x="14755" y="131146"/>
                    <a:pt x="44411" y="148744"/>
                  </a:cubicBezTo>
                  <a:cubicBezTo>
                    <a:pt x="50563" y="152298"/>
                    <a:pt x="54386" y="158939"/>
                    <a:pt x="54386" y="166071"/>
                  </a:cubicBezTo>
                  <a:lnTo>
                    <a:pt x="85144" y="172223"/>
                  </a:lnTo>
                  <a:lnTo>
                    <a:pt x="115903" y="166071"/>
                  </a:lnTo>
                  <a:cubicBezTo>
                    <a:pt x="115903" y="158939"/>
                    <a:pt x="119702" y="152298"/>
                    <a:pt x="125853" y="148744"/>
                  </a:cubicBezTo>
                  <a:cubicBezTo>
                    <a:pt x="155509" y="131146"/>
                    <a:pt x="170263" y="97815"/>
                    <a:pt x="163499" y="63600"/>
                  </a:cubicBezTo>
                  <a:cubicBezTo>
                    <a:pt x="156416" y="28332"/>
                    <a:pt x="124849" y="0"/>
                    <a:pt x="85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1"/>
            <p:cNvSpPr/>
            <p:nvPr/>
          </p:nvSpPr>
          <p:spPr>
            <a:xfrm>
              <a:off x="3803250" y="238125"/>
              <a:ext cx="2128000" cy="4305600"/>
            </a:xfrm>
            <a:custGeom>
              <a:avLst/>
              <a:gdLst/>
              <a:ahLst/>
              <a:cxnLst/>
              <a:rect l="l" t="t" r="r" b="b"/>
              <a:pathLst>
                <a:path w="85120" h="172224" extrusionOk="0">
                  <a:moveTo>
                    <a:pt x="0" y="0"/>
                  </a:moveTo>
                  <a:lnTo>
                    <a:pt x="0" y="172223"/>
                  </a:lnTo>
                  <a:lnTo>
                    <a:pt x="30759" y="166071"/>
                  </a:lnTo>
                  <a:cubicBezTo>
                    <a:pt x="30759" y="158939"/>
                    <a:pt x="34558" y="152298"/>
                    <a:pt x="40709" y="148744"/>
                  </a:cubicBezTo>
                  <a:cubicBezTo>
                    <a:pt x="70365" y="131146"/>
                    <a:pt x="85119" y="97815"/>
                    <a:pt x="78355" y="63600"/>
                  </a:cubicBezTo>
                  <a:cubicBezTo>
                    <a:pt x="71272" y="28332"/>
                    <a:pt x="3970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1"/>
            <p:cNvSpPr/>
            <p:nvPr/>
          </p:nvSpPr>
          <p:spPr>
            <a:xfrm>
              <a:off x="2726700" y="1711100"/>
              <a:ext cx="2153125" cy="3337500"/>
            </a:xfrm>
            <a:custGeom>
              <a:avLst/>
              <a:gdLst/>
              <a:ahLst/>
              <a:cxnLst/>
              <a:rect l="l" t="t" r="r" b="b"/>
              <a:pathLst>
                <a:path w="86125" h="133500" extrusionOk="0">
                  <a:moveTo>
                    <a:pt x="67669" y="17475"/>
                  </a:moveTo>
                  <a:lnTo>
                    <a:pt x="73698" y="23504"/>
                  </a:lnTo>
                  <a:cubicBezTo>
                    <a:pt x="72694" y="35562"/>
                    <a:pt x="64826" y="46028"/>
                    <a:pt x="53258" y="50072"/>
                  </a:cubicBezTo>
                  <a:lnTo>
                    <a:pt x="50194" y="51199"/>
                  </a:lnTo>
                  <a:lnTo>
                    <a:pt x="43062" y="80830"/>
                  </a:lnTo>
                  <a:lnTo>
                    <a:pt x="35930" y="51199"/>
                  </a:lnTo>
                  <a:lnTo>
                    <a:pt x="32842" y="50072"/>
                  </a:lnTo>
                  <a:cubicBezTo>
                    <a:pt x="21274" y="46028"/>
                    <a:pt x="13407" y="35562"/>
                    <a:pt x="12426" y="23504"/>
                  </a:cubicBezTo>
                  <a:lnTo>
                    <a:pt x="18456" y="17475"/>
                  </a:lnTo>
                  <a:lnTo>
                    <a:pt x="30759" y="29778"/>
                  </a:lnTo>
                  <a:lnTo>
                    <a:pt x="43062" y="17475"/>
                  </a:lnTo>
                  <a:lnTo>
                    <a:pt x="55366" y="29778"/>
                  </a:lnTo>
                  <a:lnTo>
                    <a:pt x="67669" y="17475"/>
                  </a:lnTo>
                  <a:close/>
                  <a:moveTo>
                    <a:pt x="18456" y="0"/>
                  </a:moveTo>
                  <a:lnTo>
                    <a:pt x="0" y="18455"/>
                  </a:lnTo>
                  <a:lnTo>
                    <a:pt x="0" y="21053"/>
                  </a:lnTo>
                  <a:cubicBezTo>
                    <a:pt x="0" y="38136"/>
                    <a:pt x="10074" y="53527"/>
                    <a:pt x="25465" y="60414"/>
                  </a:cubicBezTo>
                  <a:lnTo>
                    <a:pt x="43062" y="133499"/>
                  </a:lnTo>
                  <a:lnTo>
                    <a:pt x="60635" y="60414"/>
                  </a:lnTo>
                  <a:cubicBezTo>
                    <a:pt x="76027" y="53527"/>
                    <a:pt x="86124" y="38136"/>
                    <a:pt x="86124" y="21053"/>
                  </a:cubicBezTo>
                  <a:lnTo>
                    <a:pt x="86124" y="18455"/>
                  </a:lnTo>
                  <a:lnTo>
                    <a:pt x="67669" y="0"/>
                  </a:lnTo>
                  <a:lnTo>
                    <a:pt x="55366" y="12303"/>
                  </a:lnTo>
                  <a:lnTo>
                    <a:pt x="43062" y="0"/>
                  </a:lnTo>
                  <a:lnTo>
                    <a:pt x="30759" y="12303"/>
                  </a:lnTo>
                  <a:lnTo>
                    <a:pt x="184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1"/>
            <p:cNvSpPr/>
            <p:nvPr/>
          </p:nvSpPr>
          <p:spPr>
            <a:xfrm>
              <a:off x="3803250" y="1711100"/>
              <a:ext cx="1076575" cy="3337500"/>
            </a:xfrm>
            <a:custGeom>
              <a:avLst/>
              <a:gdLst/>
              <a:ahLst/>
              <a:cxnLst/>
              <a:rect l="l" t="t" r="r" b="b"/>
              <a:pathLst>
                <a:path w="43063" h="133500" extrusionOk="0">
                  <a:moveTo>
                    <a:pt x="0" y="0"/>
                  </a:moveTo>
                  <a:lnTo>
                    <a:pt x="0" y="17475"/>
                  </a:lnTo>
                  <a:lnTo>
                    <a:pt x="12304" y="29778"/>
                  </a:lnTo>
                  <a:lnTo>
                    <a:pt x="24607" y="17475"/>
                  </a:lnTo>
                  <a:lnTo>
                    <a:pt x="30636" y="23504"/>
                  </a:lnTo>
                  <a:cubicBezTo>
                    <a:pt x="29632" y="35562"/>
                    <a:pt x="21764" y="46028"/>
                    <a:pt x="10196" y="50072"/>
                  </a:cubicBezTo>
                  <a:lnTo>
                    <a:pt x="7132" y="51199"/>
                  </a:lnTo>
                  <a:lnTo>
                    <a:pt x="0" y="80830"/>
                  </a:lnTo>
                  <a:lnTo>
                    <a:pt x="0" y="133499"/>
                  </a:lnTo>
                  <a:lnTo>
                    <a:pt x="17573" y="60414"/>
                  </a:lnTo>
                  <a:cubicBezTo>
                    <a:pt x="32965" y="53527"/>
                    <a:pt x="43062" y="38136"/>
                    <a:pt x="43062" y="21053"/>
                  </a:cubicBezTo>
                  <a:lnTo>
                    <a:pt x="43062" y="18455"/>
                  </a:lnTo>
                  <a:lnTo>
                    <a:pt x="24607" y="0"/>
                  </a:lnTo>
                  <a:lnTo>
                    <a:pt x="12304" y="12303"/>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1"/>
            <p:cNvSpPr/>
            <p:nvPr/>
          </p:nvSpPr>
          <p:spPr>
            <a:xfrm>
              <a:off x="3034275" y="4389900"/>
              <a:ext cx="1537950" cy="1076575"/>
            </a:xfrm>
            <a:custGeom>
              <a:avLst/>
              <a:gdLst/>
              <a:ahLst/>
              <a:cxnLst/>
              <a:rect l="l" t="t" r="r" b="b"/>
              <a:pathLst>
                <a:path w="61518" h="43063" extrusionOk="0">
                  <a:moveTo>
                    <a:pt x="1" y="0"/>
                  </a:moveTo>
                  <a:lnTo>
                    <a:pt x="1" y="12304"/>
                  </a:lnTo>
                  <a:cubicBezTo>
                    <a:pt x="1" y="29288"/>
                    <a:pt x="13775" y="43062"/>
                    <a:pt x="30759" y="43062"/>
                  </a:cubicBezTo>
                  <a:cubicBezTo>
                    <a:pt x="47719" y="43062"/>
                    <a:pt x="61518" y="29288"/>
                    <a:pt x="61518" y="12304"/>
                  </a:cubicBezTo>
                  <a:lnTo>
                    <a:pt x="615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1"/>
            <p:cNvSpPr/>
            <p:nvPr/>
          </p:nvSpPr>
          <p:spPr>
            <a:xfrm>
              <a:off x="3803250" y="4389900"/>
              <a:ext cx="768975" cy="1076575"/>
            </a:xfrm>
            <a:custGeom>
              <a:avLst/>
              <a:gdLst/>
              <a:ahLst/>
              <a:cxnLst/>
              <a:rect l="l" t="t" r="r" b="b"/>
              <a:pathLst>
                <a:path w="30759" h="43063" extrusionOk="0">
                  <a:moveTo>
                    <a:pt x="0" y="0"/>
                  </a:moveTo>
                  <a:lnTo>
                    <a:pt x="0" y="43062"/>
                  </a:lnTo>
                  <a:cubicBezTo>
                    <a:pt x="16960" y="43062"/>
                    <a:pt x="30759" y="29288"/>
                    <a:pt x="30759" y="12304"/>
                  </a:cubicBezTo>
                  <a:lnTo>
                    <a:pt x="307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51"/>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indent="274320" algn="just">
              <a:lnSpc>
                <a:spcPct val="100000"/>
              </a:lnSpc>
              <a:spcBef>
                <a:spcPts val="800"/>
              </a:spcBef>
              <a:spcAft>
                <a:spcPts val="400"/>
              </a:spcAft>
            </a:pPr>
            <a:r>
              <a:rPr lang="en" sz="2400" dirty="0"/>
              <a:t>I. MỤC ĐÍCH</a:t>
            </a:r>
            <a:endParaRPr lang="en-US" sz="2400" b="1" kern="100" dirty="0">
              <a:solidFill>
                <a:schemeClr val="tx2"/>
              </a:solidFill>
              <a:effectLst/>
              <a:latin typeface="Roboto" panose="02000000000000000000" pitchFamily="2" charset="0"/>
              <a:ea typeface="Roboto" panose="02000000000000000000" pitchFamily="2" charset="0"/>
              <a:cs typeface="Roboto" panose="02000000000000000000" pitchFamily="2" charset="0"/>
            </a:endParaRPr>
          </a:p>
        </p:txBody>
      </p:sp>
      <p:sp>
        <p:nvSpPr>
          <p:cNvPr id="1840" name="Google Shape;1840;p51"/>
          <p:cNvSpPr txBox="1">
            <a:spLocks noGrp="1"/>
          </p:cNvSpPr>
          <p:nvPr>
            <p:ph type="title" idx="3"/>
          </p:nvPr>
        </p:nvSpPr>
        <p:spPr>
          <a:xfrm>
            <a:off x="1300225" y="2840794"/>
            <a:ext cx="2854500" cy="6629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err="1">
                <a:solidFill>
                  <a:schemeClr val="tx2"/>
                </a:solidFill>
                <a:effectLst/>
                <a:latin typeface="Times New Roman" panose="02020603050405020304" pitchFamily="18" charset="0"/>
                <a:ea typeface="Yu Gothic" panose="020B0400000000000000" pitchFamily="34" charset="-128"/>
              </a:rPr>
              <a:t>Cải</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thiện</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dịch</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vụ</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khách</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hàng</a:t>
            </a:r>
            <a:endParaRPr dirty="0">
              <a:solidFill>
                <a:schemeClr val="tx2"/>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1841" name="Google Shape;1841;p51"/>
          <p:cNvSpPr txBox="1">
            <a:spLocks noGrp="1"/>
          </p:cNvSpPr>
          <p:nvPr>
            <p:ph type="title" idx="4"/>
          </p:nvPr>
        </p:nvSpPr>
        <p:spPr>
          <a:xfrm>
            <a:off x="5054196" y="3014105"/>
            <a:ext cx="2854500" cy="48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err="1">
                <a:solidFill>
                  <a:schemeClr val="tx2"/>
                </a:solidFill>
                <a:effectLst/>
                <a:latin typeface="Times New Roman" panose="02020603050405020304" pitchFamily="18" charset="0"/>
                <a:ea typeface="Yu Gothic" panose="020B0400000000000000" pitchFamily="34" charset="-128"/>
              </a:rPr>
              <a:t>Khuyến</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khích</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tiết</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kiệm</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năng</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lượng</a:t>
            </a:r>
            <a:endParaRPr dirty="0">
              <a:solidFill>
                <a:schemeClr val="tx2"/>
              </a:solidFill>
              <a:latin typeface="Times New Roman" panose="02020603050405020304" pitchFamily="18" charset="0"/>
              <a:ea typeface="Roboto" panose="02000000000000000000" pitchFamily="2" charset="0"/>
              <a:cs typeface="Times New Roman" panose="02020603050405020304" pitchFamily="18" charset="0"/>
            </a:endParaRPr>
          </a:p>
        </p:txBody>
      </p:sp>
      <p:grpSp>
        <p:nvGrpSpPr>
          <p:cNvPr id="1842" name="Google Shape;1842;p51"/>
          <p:cNvGrpSpPr/>
          <p:nvPr/>
        </p:nvGrpSpPr>
        <p:grpSpPr>
          <a:xfrm>
            <a:off x="8269285" y="3856625"/>
            <a:ext cx="189958" cy="642760"/>
            <a:chOff x="790510" y="3153550"/>
            <a:chExt cx="189958" cy="642761"/>
          </a:xfrm>
        </p:grpSpPr>
        <p:sp>
          <p:nvSpPr>
            <p:cNvPr id="1843" name="Google Shape;1843;p51"/>
            <p:cNvSpPr/>
            <p:nvPr/>
          </p:nvSpPr>
          <p:spPr>
            <a:xfrm>
              <a:off x="943917" y="3153821"/>
              <a:ext cx="30486" cy="26913"/>
            </a:xfrm>
            <a:custGeom>
              <a:avLst/>
              <a:gdLst/>
              <a:ahLst/>
              <a:cxnLst/>
              <a:rect l="l" t="t" r="r" b="b"/>
              <a:pathLst>
                <a:path w="1126" h="994" extrusionOk="0">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945568" y="3222537"/>
              <a:ext cx="34900" cy="26588"/>
            </a:xfrm>
            <a:custGeom>
              <a:avLst/>
              <a:gdLst/>
              <a:ahLst/>
              <a:cxnLst/>
              <a:rect l="l" t="t" r="r" b="b"/>
              <a:pathLst>
                <a:path w="1289" h="982" extrusionOk="0">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943917" y="3290441"/>
              <a:ext cx="30486" cy="26913"/>
            </a:xfrm>
            <a:custGeom>
              <a:avLst/>
              <a:gdLst/>
              <a:ahLst/>
              <a:cxnLst/>
              <a:rect l="l" t="t" r="r" b="b"/>
              <a:pathLst>
                <a:path w="1126" h="994" extrusionOk="0">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943917" y="3358751"/>
              <a:ext cx="30486" cy="26913"/>
            </a:xfrm>
            <a:custGeom>
              <a:avLst/>
              <a:gdLst/>
              <a:ahLst/>
              <a:cxnLst/>
              <a:rect l="l" t="t" r="r" b="b"/>
              <a:pathLst>
                <a:path w="1126" h="994" extrusionOk="0">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945568" y="3427549"/>
              <a:ext cx="34900" cy="26479"/>
            </a:xfrm>
            <a:custGeom>
              <a:avLst/>
              <a:gdLst/>
              <a:ahLst/>
              <a:cxnLst/>
              <a:rect l="l" t="t" r="r" b="b"/>
              <a:pathLst>
                <a:path w="1289" h="978" extrusionOk="0">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945568" y="3495832"/>
              <a:ext cx="34900" cy="26506"/>
            </a:xfrm>
            <a:custGeom>
              <a:avLst/>
              <a:gdLst/>
              <a:ahLst/>
              <a:cxnLst/>
              <a:rect l="l" t="t" r="r" b="b"/>
              <a:pathLst>
                <a:path w="1289" h="979" extrusionOk="0">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943917" y="3563628"/>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943917" y="3631965"/>
              <a:ext cx="30486" cy="26913"/>
            </a:xfrm>
            <a:custGeom>
              <a:avLst/>
              <a:gdLst/>
              <a:ahLst/>
              <a:cxnLst/>
              <a:rect l="l" t="t" r="r" b="b"/>
              <a:pathLst>
                <a:path w="1126" h="994" extrusionOk="0">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945568" y="3700763"/>
              <a:ext cx="34900" cy="26479"/>
            </a:xfrm>
            <a:custGeom>
              <a:avLst/>
              <a:gdLst/>
              <a:ahLst/>
              <a:cxnLst/>
              <a:rect l="l" t="t" r="r" b="b"/>
              <a:pathLst>
                <a:path w="1289" h="978" extrusionOk="0">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943917" y="3769371"/>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897023" y="3153550"/>
              <a:ext cx="27183" cy="27183"/>
            </a:xfrm>
            <a:custGeom>
              <a:avLst/>
              <a:gdLst/>
              <a:ahLst/>
              <a:cxnLst/>
              <a:rect l="l" t="t" r="r" b="b"/>
              <a:pathLst>
                <a:path w="1004" h="1004" extrusionOk="0">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897023" y="3221860"/>
              <a:ext cx="27183" cy="27183"/>
            </a:xfrm>
            <a:custGeom>
              <a:avLst/>
              <a:gdLst/>
              <a:ahLst/>
              <a:cxnLst/>
              <a:rect l="l" t="t" r="r" b="b"/>
              <a:pathLst>
                <a:path w="1004" h="1004" extrusionOk="0">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892907" y="3290441"/>
              <a:ext cx="31299" cy="26913"/>
            </a:xfrm>
            <a:custGeom>
              <a:avLst/>
              <a:gdLst/>
              <a:ahLst/>
              <a:cxnLst/>
              <a:rect l="l" t="t" r="r" b="b"/>
              <a:pathLst>
                <a:path w="1156" h="994" extrusionOk="0">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897023" y="3358481"/>
              <a:ext cx="27183" cy="27183"/>
            </a:xfrm>
            <a:custGeom>
              <a:avLst/>
              <a:gdLst/>
              <a:ahLst/>
              <a:cxnLst/>
              <a:rect l="l" t="t" r="r" b="b"/>
              <a:pathLst>
                <a:path w="1004" h="1004" extrusionOk="0">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894559" y="3427549"/>
              <a:ext cx="34900" cy="26479"/>
            </a:xfrm>
            <a:custGeom>
              <a:avLst/>
              <a:gdLst/>
              <a:ahLst/>
              <a:cxnLst/>
              <a:rect l="l" t="t" r="r" b="b"/>
              <a:pathLst>
                <a:path w="1289" h="978" extrusionOk="0">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897023" y="3495913"/>
              <a:ext cx="27183" cy="26371"/>
            </a:xfrm>
            <a:custGeom>
              <a:avLst/>
              <a:gdLst/>
              <a:ahLst/>
              <a:cxnLst/>
              <a:rect l="l" t="t" r="r" b="b"/>
              <a:pathLst>
                <a:path w="1004" h="974"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897023" y="3564224"/>
              <a:ext cx="27183" cy="26344"/>
            </a:xfrm>
            <a:custGeom>
              <a:avLst/>
              <a:gdLst/>
              <a:ahLst/>
              <a:cxnLst/>
              <a:rect l="l" t="t" r="r" b="b"/>
              <a:pathLst>
                <a:path w="1004" h="973"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1"/>
            <p:cNvSpPr/>
            <p:nvPr/>
          </p:nvSpPr>
          <p:spPr>
            <a:xfrm>
              <a:off x="897023" y="3632534"/>
              <a:ext cx="27183" cy="26344"/>
            </a:xfrm>
            <a:custGeom>
              <a:avLst/>
              <a:gdLst/>
              <a:ahLst/>
              <a:cxnLst/>
              <a:rect l="l" t="t" r="r" b="b"/>
              <a:pathLst>
                <a:path w="1004" h="973" extrusionOk="0">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1"/>
            <p:cNvSpPr/>
            <p:nvPr/>
          </p:nvSpPr>
          <p:spPr>
            <a:xfrm>
              <a:off x="897023" y="3700817"/>
              <a:ext cx="27183" cy="26371"/>
            </a:xfrm>
            <a:custGeom>
              <a:avLst/>
              <a:gdLst/>
              <a:ahLst/>
              <a:cxnLst/>
              <a:rect l="l" t="t" r="r" b="b"/>
              <a:pathLst>
                <a:path w="1004" h="974" extrusionOk="0">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892907" y="3769371"/>
              <a:ext cx="31299" cy="26940"/>
            </a:xfrm>
            <a:custGeom>
              <a:avLst/>
              <a:gdLst/>
              <a:ahLst/>
              <a:cxnLst/>
              <a:rect l="l" t="t" r="r" b="b"/>
              <a:pathLst>
                <a:path w="1156" h="995" extrusionOk="0">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846826" y="3153550"/>
              <a:ext cx="26344" cy="27183"/>
            </a:xfrm>
            <a:custGeom>
              <a:avLst/>
              <a:gdLst/>
              <a:ahLst/>
              <a:cxnLst/>
              <a:rect l="l" t="t" r="r" b="b"/>
              <a:pathLst>
                <a:path w="973" h="1004" extrusionOk="0">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846826" y="3221860"/>
              <a:ext cx="26344" cy="27183"/>
            </a:xfrm>
            <a:custGeom>
              <a:avLst/>
              <a:gdLst/>
              <a:ahLst/>
              <a:cxnLst/>
              <a:rect l="l" t="t" r="r" b="b"/>
              <a:pathLst>
                <a:path w="973" h="1004" extrusionOk="0">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841871" y="3290441"/>
              <a:ext cx="31299" cy="26913"/>
            </a:xfrm>
            <a:custGeom>
              <a:avLst/>
              <a:gdLst/>
              <a:ahLst/>
              <a:cxnLst/>
              <a:rect l="l" t="t" r="r" b="b"/>
              <a:pathLst>
                <a:path w="1156" h="994" extrusionOk="0">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846826" y="3358481"/>
              <a:ext cx="26344" cy="27183"/>
            </a:xfrm>
            <a:custGeom>
              <a:avLst/>
              <a:gdLst/>
              <a:ahLst/>
              <a:cxnLst/>
              <a:rect l="l" t="t" r="r" b="b"/>
              <a:pathLst>
                <a:path w="973" h="1004" extrusionOk="0">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841871" y="3427062"/>
              <a:ext cx="31299" cy="26913"/>
            </a:xfrm>
            <a:custGeom>
              <a:avLst/>
              <a:gdLst/>
              <a:ahLst/>
              <a:cxnLst/>
              <a:rect l="l" t="t" r="r" b="b"/>
              <a:pathLst>
                <a:path w="1156" h="994" extrusionOk="0">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846826" y="3495913"/>
              <a:ext cx="26344" cy="26371"/>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846826" y="3564224"/>
              <a:ext cx="26344" cy="26344"/>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846826" y="3632534"/>
              <a:ext cx="26344" cy="26344"/>
            </a:xfrm>
            <a:custGeom>
              <a:avLst/>
              <a:gdLst/>
              <a:ahLst/>
              <a:cxnLst/>
              <a:rect l="l" t="t" r="r" b="b"/>
              <a:pathLst>
                <a:path w="973"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846826" y="3700817"/>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841871" y="3769371"/>
              <a:ext cx="31299" cy="26940"/>
            </a:xfrm>
            <a:custGeom>
              <a:avLst/>
              <a:gdLst/>
              <a:ahLst/>
              <a:cxnLst/>
              <a:rect l="l" t="t" r="r" b="b"/>
              <a:pathLst>
                <a:path w="1156" h="995" extrusionOk="0">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790510" y="3154227"/>
              <a:ext cx="34927" cy="26588"/>
            </a:xfrm>
            <a:custGeom>
              <a:avLst/>
              <a:gdLst/>
              <a:ahLst/>
              <a:cxnLst/>
              <a:rect l="l" t="t" r="r" b="b"/>
              <a:pathLst>
                <a:path w="1290" h="982" extrusionOk="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791674" y="3222131"/>
              <a:ext cx="31299" cy="26913"/>
            </a:xfrm>
            <a:custGeom>
              <a:avLst/>
              <a:gdLst/>
              <a:ahLst/>
              <a:cxnLst/>
              <a:rect l="l" t="t" r="r" b="b"/>
              <a:pathLst>
                <a:path w="1156" h="994" extrusionOk="0">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791674" y="3290441"/>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790537" y="3359239"/>
              <a:ext cx="34900" cy="26479"/>
            </a:xfrm>
            <a:custGeom>
              <a:avLst/>
              <a:gdLst/>
              <a:ahLst/>
              <a:cxnLst/>
              <a:rect l="l" t="t" r="r" b="b"/>
              <a:pathLst>
                <a:path w="1289" h="978" extrusionOk="0">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791674" y="3427062"/>
              <a:ext cx="31299" cy="26913"/>
            </a:xfrm>
            <a:custGeom>
              <a:avLst/>
              <a:gdLst/>
              <a:ahLst/>
              <a:cxnLst/>
              <a:rect l="l" t="t" r="r" b="b"/>
              <a:pathLst>
                <a:path w="1156" h="994" extrusionOk="0">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791674" y="3495345"/>
              <a:ext cx="31299" cy="26940"/>
            </a:xfrm>
            <a:custGeom>
              <a:avLst/>
              <a:gdLst/>
              <a:ahLst/>
              <a:cxnLst/>
              <a:rect l="l" t="t" r="r" b="b"/>
              <a:pathLst>
                <a:path w="1156" h="995" extrusionOk="0">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790510" y="3563330"/>
              <a:ext cx="34927" cy="27319"/>
            </a:xfrm>
            <a:custGeom>
              <a:avLst/>
              <a:gdLst/>
              <a:ahLst/>
              <a:cxnLst/>
              <a:rect l="l" t="t" r="r" b="b"/>
              <a:pathLst>
                <a:path w="1290" h="1009" extrusionOk="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790537" y="3632453"/>
              <a:ext cx="34900" cy="26506"/>
            </a:xfrm>
            <a:custGeom>
              <a:avLst/>
              <a:gdLst/>
              <a:ahLst/>
              <a:cxnLst/>
              <a:rect l="l" t="t" r="r" b="b"/>
              <a:pathLst>
                <a:path w="1289" h="979" extrusionOk="0">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1"/>
            <p:cNvSpPr/>
            <p:nvPr/>
          </p:nvSpPr>
          <p:spPr>
            <a:xfrm>
              <a:off x="791674" y="3700275"/>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1"/>
            <p:cNvSpPr/>
            <p:nvPr/>
          </p:nvSpPr>
          <p:spPr>
            <a:xfrm>
              <a:off x="791674" y="3769371"/>
              <a:ext cx="31299" cy="26940"/>
            </a:xfrm>
            <a:custGeom>
              <a:avLst/>
              <a:gdLst/>
              <a:ahLst/>
              <a:cxnLst/>
              <a:rect l="l" t="t" r="r" b="b"/>
              <a:pathLst>
                <a:path w="1156" h="995" extrusionOk="0">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1"/>
          <p:cNvSpPr/>
          <p:nvPr/>
        </p:nvSpPr>
        <p:spPr>
          <a:xfrm rot="-3723200">
            <a:off x="677711" y="1172694"/>
            <a:ext cx="688374" cy="69545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1"/>
          <p:cNvSpPr/>
          <p:nvPr/>
        </p:nvSpPr>
        <p:spPr>
          <a:xfrm rot="3291948">
            <a:off x="7653688" y="787367"/>
            <a:ext cx="904389" cy="91369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1"/>
          <p:cNvSpPr/>
          <p:nvPr/>
        </p:nvSpPr>
        <p:spPr>
          <a:xfrm rot="-7559025">
            <a:off x="241533" y="3973128"/>
            <a:ext cx="988466" cy="998634"/>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938;p81">
            <a:extLst>
              <a:ext uri="{FF2B5EF4-FFF2-40B4-BE49-F238E27FC236}">
                <a16:creationId xmlns:a16="http://schemas.microsoft.com/office/drawing/2014/main" id="{F90E51AF-0583-95E7-7316-EB7249DE64D5}"/>
              </a:ext>
            </a:extLst>
          </p:cNvPr>
          <p:cNvGrpSpPr/>
          <p:nvPr/>
        </p:nvGrpSpPr>
        <p:grpSpPr>
          <a:xfrm>
            <a:off x="2249380" y="1876934"/>
            <a:ext cx="737611" cy="804482"/>
            <a:chOff x="1966925" y="238125"/>
            <a:chExt cx="3982700" cy="5228350"/>
          </a:xfrm>
        </p:grpSpPr>
        <p:sp>
          <p:nvSpPr>
            <p:cNvPr id="3" name="Google Shape;2939;p81">
              <a:extLst>
                <a:ext uri="{FF2B5EF4-FFF2-40B4-BE49-F238E27FC236}">
                  <a16:creationId xmlns:a16="http://schemas.microsoft.com/office/drawing/2014/main" id="{2D0885BC-CB1A-C163-E6ED-674F3AE01E8A}"/>
                </a:ext>
              </a:extLst>
            </p:cNvPr>
            <p:cNvSpPr/>
            <p:nvPr/>
          </p:nvSpPr>
          <p:spPr>
            <a:xfrm>
              <a:off x="2579650" y="1157200"/>
              <a:ext cx="2757250" cy="3063625"/>
            </a:xfrm>
            <a:custGeom>
              <a:avLst/>
              <a:gdLst/>
              <a:ahLst/>
              <a:cxnLst/>
              <a:rect l="l" t="t" r="r" b="b"/>
              <a:pathLst>
                <a:path w="110290" h="122545" extrusionOk="0">
                  <a:moveTo>
                    <a:pt x="55145" y="0"/>
                  </a:moveTo>
                  <a:cubicBezTo>
                    <a:pt x="24754" y="0"/>
                    <a:pt x="0" y="24754"/>
                    <a:pt x="0" y="55145"/>
                  </a:cubicBezTo>
                  <a:lnTo>
                    <a:pt x="0" y="122544"/>
                  </a:lnTo>
                  <a:lnTo>
                    <a:pt x="110290" y="122544"/>
                  </a:lnTo>
                  <a:lnTo>
                    <a:pt x="110290" y="55145"/>
                  </a:lnTo>
                  <a:cubicBezTo>
                    <a:pt x="110290" y="24754"/>
                    <a:pt x="85536" y="0"/>
                    <a:pt x="55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940;p81">
              <a:extLst>
                <a:ext uri="{FF2B5EF4-FFF2-40B4-BE49-F238E27FC236}">
                  <a16:creationId xmlns:a16="http://schemas.microsoft.com/office/drawing/2014/main" id="{1C2A3244-B5F4-21D6-645C-0D69D17C55E4}"/>
                </a:ext>
              </a:extLst>
            </p:cNvPr>
            <p:cNvSpPr/>
            <p:nvPr/>
          </p:nvSpPr>
          <p:spPr>
            <a:xfrm>
              <a:off x="3958275" y="1157200"/>
              <a:ext cx="1378625" cy="3063625"/>
            </a:xfrm>
            <a:custGeom>
              <a:avLst/>
              <a:gdLst/>
              <a:ahLst/>
              <a:cxnLst/>
              <a:rect l="l" t="t" r="r" b="b"/>
              <a:pathLst>
                <a:path w="55145" h="122545" extrusionOk="0">
                  <a:moveTo>
                    <a:pt x="0" y="0"/>
                  </a:moveTo>
                  <a:lnTo>
                    <a:pt x="0" y="122544"/>
                  </a:lnTo>
                  <a:lnTo>
                    <a:pt x="55145" y="122544"/>
                  </a:lnTo>
                  <a:lnTo>
                    <a:pt x="55145" y="55145"/>
                  </a:lnTo>
                  <a:cubicBezTo>
                    <a:pt x="55145" y="24754"/>
                    <a:pt x="3039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941;p81">
              <a:extLst>
                <a:ext uri="{FF2B5EF4-FFF2-40B4-BE49-F238E27FC236}">
                  <a16:creationId xmlns:a16="http://schemas.microsoft.com/office/drawing/2014/main" id="{174522EF-59B1-5DD2-F8BB-802D1F72BE6E}"/>
                </a:ext>
              </a:extLst>
            </p:cNvPr>
            <p:cNvSpPr/>
            <p:nvPr/>
          </p:nvSpPr>
          <p:spPr>
            <a:xfrm>
              <a:off x="3805075" y="2842175"/>
              <a:ext cx="306400" cy="1225450"/>
            </a:xfrm>
            <a:custGeom>
              <a:avLst/>
              <a:gdLst/>
              <a:ahLst/>
              <a:cxnLst/>
              <a:rect l="l" t="t" r="r" b="b"/>
              <a:pathLst>
                <a:path w="12256" h="49018" extrusionOk="0">
                  <a:moveTo>
                    <a:pt x="1" y="0"/>
                  </a:moveTo>
                  <a:lnTo>
                    <a:pt x="1" y="49018"/>
                  </a:lnTo>
                  <a:lnTo>
                    <a:pt x="12255" y="49018"/>
                  </a:lnTo>
                  <a:lnTo>
                    <a:pt x="122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42;p81">
              <a:extLst>
                <a:ext uri="{FF2B5EF4-FFF2-40B4-BE49-F238E27FC236}">
                  <a16:creationId xmlns:a16="http://schemas.microsoft.com/office/drawing/2014/main" id="{3EFF740C-BAE9-E01F-AAD2-61A73C9F0EA7}"/>
                </a:ext>
              </a:extLst>
            </p:cNvPr>
            <p:cNvSpPr/>
            <p:nvPr/>
          </p:nvSpPr>
          <p:spPr>
            <a:xfrm>
              <a:off x="3958275" y="2842175"/>
              <a:ext cx="153200" cy="1225450"/>
            </a:xfrm>
            <a:custGeom>
              <a:avLst/>
              <a:gdLst/>
              <a:ahLst/>
              <a:cxnLst/>
              <a:rect l="l" t="t" r="r" b="b"/>
              <a:pathLst>
                <a:path w="6128" h="49018" extrusionOk="0">
                  <a:moveTo>
                    <a:pt x="0" y="0"/>
                  </a:moveTo>
                  <a:lnTo>
                    <a:pt x="0" y="49018"/>
                  </a:lnTo>
                  <a:lnTo>
                    <a:pt x="6127" y="49018"/>
                  </a:lnTo>
                  <a:lnTo>
                    <a:pt x="61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43;p81">
              <a:extLst>
                <a:ext uri="{FF2B5EF4-FFF2-40B4-BE49-F238E27FC236}">
                  <a16:creationId xmlns:a16="http://schemas.microsoft.com/office/drawing/2014/main" id="{C2273CDA-3E3A-99C2-FBE7-FF69F530298C}"/>
                </a:ext>
              </a:extLst>
            </p:cNvPr>
            <p:cNvSpPr/>
            <p:nvPr/>
          </p:nvSpPr>
          <p:spPr>
            <a:xfrm>
              <a:off x="2886000" y="4680325"/>
              <a:ext cx="306400" cy="786150"/>
            </a:xfrm>
            <a:custGeom>
              <a:avLst/>
              <a:gdLst/>
              <a:ahLst/>
              <a:cxnLst/>
              <a:rect l="l" t="t" r="r" b="b"/>
              <a:pathLst>
                <a:path w="12256" h="31446" extrusionOk="0">
                  <a:moveTo>
                    <a:pt x="1" y="1"/>
                  </a:moveTo>
                  <a:lnTo>
                    <a:pt x="1" y="31445"/>
                  </a:lnTo>
                  <a:lnTo>
                    <a:pt x="12255" y="31445"/>
                  </a:lnTo>
                  <a:lnTo>
                    <a:pt x="12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44;p81">
              <a:extLst>
                <a:ext uri="{FF2B5EF4-FFF2-40B4-BE49-F238E27FC236}">
                  <a16:creationId xmlns:a16="http://schemas.microsoft.com/office/drawing/2014/main" id="{C52F6025-A19A-C01D-6815-94630586C422}"/>
                </a:ext>
              </a:extLst>
            </p:cNvPr>
            <p:cNvSpPr/>
            <p:nvPr/>
          </p:nvSpPr>
          <p:spPr>
            <a:xfrm>
              <a:off x="4724175" y="4680325"/>
              <a:ext cx="306375" cy="786150"/>
            </a:xfrm>
            <a:custGeom>
              <a:avLst/>
              <a:gdLst/>
              <a:ahLst/>
              <a:cxnLst/>
              <a:rect l="l" t="t" r="r" b="b"/>
              <a:pathLst>
                <a:path w="12255" h="31446" extrusionOk="0">
                  <a:moveTo>
                    <a:pt x="0" y="1"/>
                  </a:moveTo>
                  <a:lnTo>
                    <a:pt x="0" y="31445"/>
                  </a:lnTo>
                  <a:lnTo>
                    <a:pt x="12254" y="31445"/>
                  </a:lnTo>
                  <a:lnTo>
                    <a:pt x="122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45;p81">
              <a:extLst>
                <a:ext uri="{FF2B5EF4-FFF2-40B4-BE49-F238E27FC236}">
                  <a16:creationId xmlns:a16="http://schemas.microsoft.com/office/drawing/2014/main" id="{9374B260-9549-32C3-D6CE-37F69CC74B1D}"/>
                </a:ext>
              </a:extLst>
            </p:cNvPr>
            <p:cNvSpPr/>
            <p:nvPr/>
          </p:nvSpPr>
          <p:spPr>
            <a:xfrm>
              <a:off x="3805075" y="238125"/>
              <a:ext cx="306400" cy="612725"/>
            </a:xfrm>
            <a:custGeom>
              <a:avLst/>
              <a:gdLst/>
              <a:ahLst/>
              <a:cxnLst/>
              <a:rect l="l" t="t" r="r" b="b"/>
              <a:pathLst>
                <a:path w="12256" h="24509" extrusionOk="0">
                  <a:moveTo>
                    <a:pt x="1" y="0"/>
                  </a:moveTo>
                  <a:lnTo>
                    <a:pt x="1" y="24509"/>
                  </a:lnTo>
                  <a:lnTo>
                    <a:pt x="12255" y="24509"/>
                  </a:lnTo>
                  <a:lnTo>
                    <a:pt x="12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46;p81">
              <a:extLst>
                <a:ext uri="{FF2B5EF4-FFF2-40B4-BE49-F238E27FC236}">
                  <a16:creationId xmlns:a16="http://schemas.microsoft.com/office/drawing/2014/main" id="{8CE1FD02-17D4-37B9-5C82-345C0A466613}"/>
                </a:ext>
              </a:extLst>
            </p:cNvPr>
            <p:cNvSpPr/>
            <p:nvPr/>
          </p:nvSpPr>
          <p:spPr>
            <a:xfrm>
              <a:off x="3958275" y="238125"/>
              <a:ext cx="153200" cy="612725"/>
            </a:xfrm>
            <a:custGeom>
              <a:avLst/>
              <a:gdLst/>
              <a:ahLst/>
              <a:cxnLst/>
              <a:rect l="l" t="t" r="r" b="b"/>
              <a:pathLst>
                <a:path w="6128" h="24509" extrusionOk="0">
                  <a:moveTo>
                    <a:pt x="0" y="0"/>
                  </a:moveTo>
                  <a:lnTo>
                    <a:pt x="0" y="24509"/>
                  </a:lnTo>
                  <a:lnTo>
                    <a:pt x="6127" y="24509"/>
                  </a:lnTo>
                  <a:lnTo>
                    <a:pt x="61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47;p81">
              <a:extLst>
                <a:ext uri="{FF2B5EF4-FFF2-40B4-BE49-F238E27FC236}">
                  <a16:creationId xmlns:a16="http://schemas.microsoft.com/office/drawing/2014/main" id="{B3EFF765-93D4-0EEF-FD34-C96BFDE64B31}"/>
                </a:ext>
              </a:extLst>
            </p:cNvPr>
            <p:cNvSpPr/>
            <p:nvPr/>
          </p:nvSpPr>
          <p:spPr>
            <a:xfrm>
              <a:off x="5040950" y="803050"/>
              <a:ext cx="650100" cy="649500"/>
            </a:xfrm>
            <a:custGeom>
              <a:avLst/>
              <a:gdLst/>
              <a:ahLst/>
              <a:cxnLst/>
              <a:rect l="l" t="t" r="r" b="b"/>
              <a:pathLst>
                <a:path w="26004" h="25980" extrusionOk="0">
                  <a:moveTo>
                    <a:pt x="17328" y="0"/>
                  </a:moveTo>
                  <a:lnTo>
                    <a:pt x="0" y="17328"/>
                  </a:lnTo>
                  <a:lnTo>
                    <a:pt x="8676" y="25979"/>
                  </a:lnTo>
                  <a:lnTo>
                    <a:pt x="26004" y="8652"/>
                  </a:lnTo>
                  <a:lnTo>
                    <a:pt x="17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48;p81">
              <a:extLst>
                <a:ext uri="{FF2B5EF4-FFF2-40B4-BE49-F238E27FC236}">
                  <a16:creationId xmlns:a16="http://schemas.microsoft.com/office/drawing/2014/main" id="{DAF5F053-4D6F-7BF1-167B-E747DCA31E4E}"/>
                </a:ext>
              </a:extLst>
            </p:cNvPr>
            <p:cNvSpPr/>
            <p:nvPr/>
          </p:nvSpPr>
          <p:spPr>
            <a:xfrm>
              <a:off x="2224875" y="803050"/>
              <a:ext cx="650125" cy="649500"/>
            </a:xfrm>
            <a:custGeom>
              <a:avLst/>
              <a:gdLst/>
              <a:ahLst/>
              <a:cxnLst/>
              <a:rect l="l" t="t" r="r" b="b"/>
              <a:pathLst>
                <a:path w="26005" h="25980" extrusionOk="0">
                  <a:moveTo>
                    <a:pt x="8677" y="0"/>
                  </a:moveTo>
                  <a:lnTo>
                    <a:pt x="1" y="8652"/>
                  </a:lnTo>
                  <a:lnTo>
                    <a:pt x="17329" y="25979"/>
                  </a:lnTo>
                  <a:lnTo>
                    <a:pt x="26005" y="17328"/>
                  </a:lnTo>
                  <a:lnTo>
                    <a:pt x="8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49;p81">
              <a:extLst>
                <a:ext uri="{FF2B5EF4-FFF2-40B4-BE49-F238E27FC236}">
                  <a16:creationId xmlns:a16="http://schemas.microsoft.com/office/drawing/2014/main" id="{D054418E-5D9D-4A3A-6E22-CF931E369D43}"/>
                </a:ext>
              </a:extLst>
            </p:cNvPr>
            <p:cNvSpPr/>
            <p:nvPr/>
          </p:nvSpPr>
          <p:spPr>
            <a:xfrm>
              <a:off x="3498725" y="2076275"/>
              <a:ext cx="919100" cy="919100"/>
            </a:xfrm>
            <a:custGeom>
              <a:avLst/>
              <a:gdLst/>
              <a:ahLst/>
              <a:cxnLst/>
              <a:rect l="l" t="t" r="r" b="b"/>
              <a:pathLst>
                <a:path w="36764" h="36764" extrusionOk="0">
                  <a:moveTo>
                    <a:pt x="18382" y="0"/>
                  </a:moveTo>
                  <a:cubicBezTo>
                    <a:pt x="8211" y="0"/>
                    <a:pt x="1" y="8211"/>
                    <a:pt x="1" y="18382"/>
                  </a:cubicBezTo>
                  <a:cubicBezTo>
                    <a:pt x="1" y="28553"/>
                    <a:pt x="8211" y="36763"/>
                    <a:pt x="18382" y="36763"/>
                  </a:cubicBezTo>
                  <a:cubicBezTo>
                    <a:pt x="28553" y="36763"/>
                    <a:pt x="36764" y="28553"/>
                    <a:pt x="36764" y="18382"/>
                  </a:cubicBezTo>
                  <a:cubicBezTo>
                    <a:pt x="36764" y="8211"/>
                    <a:pt x="28553" y="0"/>
                    <a:pt x="18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50;p81">
              <a:extLst>
                <a:ext uri="{FF2B5EF4-FFF2-40B4-BE49-F238E27FC236}">
                  <a16:creationId xmlns:a16="http://schemas.microsoft.com/office/drawing/2014/main" id="{CC4C5736-FB8A-E5E7-ED4B-4BB237FFB2C7}"/>
                </a:ext>
              </a:extLst>
            </p:cNvPr>
            <p:cNvSpPr/>
            <p:nvPr/>
          </p:nvSpPr>
          <p:spPr>
            <a:xfrm>
              <a:off x="3958275" y="2076275"/>
              <a:ext cx="459550" cy="919100"/>
            </a:xfrm>
            <a:custGeom>
              <a:avLst/>
              <a:gdLst/>
              <a:ahLst/>
              <a:cxnLst/>
              <a:rect l="l" t="t" r="r" b="b"/>
              <a:pathLst>
                <a:path w="18382" h="36764" extrusionOk="0">
                  <a:moveTo>
                    <a:pt x="0" y="0"/>
                  </a:moveTo>
                  <a:lnTo>
                    <a:pt x="0" y="36763"/>
                  </a:lnTo>
                  <a:cubicBezTo>
                    <a:pt x="10171" y="36763"/>
                    <a:pt x="18382" y="28553"/>
                    <a:pt x="18382" y="18382"/>
                  </a:cubicBezTo>
                  <a:cubicBezTo>
                    <a:pt x="18382" y="8211"/>
                    <a:pt x="1017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51;p81">
              <a:extLst>
                <a:ext uri="{FF2B5EF4-FFF2-40B4-BE49-F238E27FC236}">
                  <a16:creationId xmlns:a16="http://schemas.microsoft.com/office/drawing/2014/main" id="{82AC1C1C-B2B1-5362-98CE-3971112703D5}"/>
                </a:ext>
              </a:extLst>
            </p:cNvPr>
            <p:cNvSpPr/>
            <p:nvPr/>
          </p:nvSpPr>
          <p:spPr>
            <a:xfrm>
              <a:off x="2288600" y="4000200"/>
              <a:ext cx="3339350" cy="612750"/>
            </a:xfrm>
            <a:custGeom>
              <a:avLst/>
              <a:gdLst/>
              <a:ahLst/>
              <a:cxnLst/>
              <a:rect l="l" t="t" r="r" b="b"/>
              <a:pathLst>
                <a:path w="133574" h="24510" extrusionOk="0">
                  <a:moveTo>
                    <a:pt x="12255" y="1"/>
                  </a:moveTo>
                  <a:lnTo>
                    <a:pt x="1" y="24510"/>
                  </a:lnTo>
                  <a:lnTo>
                    <a:pt x="133574" y="24510"/>
                  </a:lnTo>
                  <a:lnTo>
                    <a:pt x="1213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52;p81">
              <a:extLst>
                <a:ext uri="{FF2B5EF4-FFF2-40B4-BE49-F238E27FC236}">
                  <a16:creationId xmlns:a16="http://schemas.microsoft.com/office/drawing/2014/main" id="{A8BB0BEB-58EF-E2E7-FC32-C79E380C6395}"/>
                </a:ext>
              </a:extLst>
            </p:cNvPr>
            <p:cNvSpPr/>
            <p:nvPr/>
          </p:nvSpPr>
          <p:spPr>
            <a:xfrm>
              <a:off x="3958275" y="4000200"/>
              <a:ext cx="1669675" cy="612750"/>
            </a:xfrm>
            <a:custGeom>
              <a:avLst/>
              <a:gdLst/>
              <a:ahLst/>
              <a:cxnLst/>
              <a:rect l="l" t="t" r="r" b="b"/>
              <a:pathLst>
                <a:path w="66787" h="24510" extrusionOk="0">
                  <a:moveTo>
                    <a:pt x="0" y="1"/>
                  </a:moveTo>
                  <a:lnTo>
                    <a:pt x="0" y="24510"/>
                  </a:lnTo>
                  <a:lnTo>
                    <a:pt x="66787" y="24510"/>
                  </a:lnTo>
                  <a:lnTo>
                    <a:pt x="545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53;p81">
              <a:extLst>
                <a:ext uri="{FF2B5EF4-FFF2-40B4-BE49-F238E27FC236}">
                  <a16:creationId xmlns:a16="http://schemas.microsoft.com/office/drawing/2014/main" id="{9C2A45F6-462F-3CFF-66FE-D98FADE1C52C}"/>
                </a:ext>
              </a:extLst>
            </p:cNvPr>
            <p:cNvSpPr/>
            <p:nvPr/>
          </p:nvSpPr>
          <p:spPr>
            <a:xfrm>
              <a:off x="1966925" y="4527150"/>
              <a:ext cx="3982700" cy="306375"/>
            </a:xfrm>
            <a:custGeom>
              <a:avLst/>
              <a:gdLst/>
              <a:ahLst/>
              <a:cxnLst/>
              <a:rect l="l" t="t" r="r" b="b"/>
              <a:pathLst>
                <a:path w="159308" h="12255" extrusionOk="0">
                  <a:moveTo>
                    <a:pt x="1" y="0"/>
                  </a:moveTo>
                  <a:lnTo>
                    <a:pt x="1" y="12255"/>
                  </a:lnTo>
                  <a:lnTo>
                    <a:pt x="159308" y="12255"/>
                  </a:lnTo>
                  <a:lnTo>
                    <a:pt x="1593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54;p81">
              <a:extLst>
                <a:ext uri="{FF2B5EF4-FFF2-40B4-BE49-F238E27FC236}">
                  <a16:creationId xmlns:a16="http://schemas.microsoft.com/office/drawing/2014/main" id="{C6658448-0DC8-479C-4CC1-A13F155EB6D8}"/>
                </a:ext>
              </a:extLst>
            </p:cNvPr>
            <p:cNvSpPr/>
            <p:nvPr/>
          </p:nvSpPr>
          <p:spPr>
            <a:xfrm>
              <a:off x="3958275" y="4527150"/>
              <a:ext cx="1991350" cy="306375"/>
            </a:xfrm>
            <a:custGeom>
              <a:avLst/>
              <a:gdLst/>
              <a:ahLst/>
              <a:cxnLst/>
              <a:rect l="l" t="t" r="r" b="b"/>
              <a:pathLst>
                <a:path w="79654" h="12255" extrusionOk="0">
                  <a:moveTo>
                    <a:pt x="0" y="0"/>
                  </a:moveTo>
                  <a:lnTo>
                    <a:pt x="0" y="12255"/>
                  </a:lnTo>
                  <a:lnTo>
                    <a:pt x="79654" y="12255"/>
                  </a:lnTo>
                  <a:lnTo>
                    <a:pt x="796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831;p81">
            <a:extLst>
              <a:ext uri="{FF2B5EF4-FFF2-40B4-BE49-F238E27FC236}">
                <a16:creationId xmlns:a16="http://schemas.microsoft.com/office/drawing/2014/main" id="{C71F8372-9FCF-E8C9-6A68-D07E218B2184}"/>
              </a:ext>
            </a:extLst>
          </p:cNvPr>
          <p:cNvGrpSpPr/>
          <p:nvPr/>
        </p:nvGrpSpPr>
        <p:grpSpPr>
          <a:xfrm>
            <a:off x="6138807" y="1924074"/>
            <a:ext cx="680864" cy="786359"/>
            <a:chOff x="1507400" y="238125"/>
            <a:chExt cx="4595400" cy="5228350"/>
          </a:xfrm>
        </p:grpSpPr>
        <p:sp>
          <p:nvSpPr>
            <p:cNvPr id="20" name="Google Shape;2832;p81">
              <a:extLst>
                <a:ext uri="{FF2B5EF4-FFF2-40B4-BE49-F238E27FC236}">
                  <a16:creationId xmlns:a16="http://schemas.microsoft.com/office/drawing/2014/main" id="{6A8807FC-00D5-B96C-7005-6642FF9EE65A}"/>
                </a:ext>
              </a:extLst>
            </p:cNvPr>
            <p:cNvSpPr/>
            <p:nvPr/>
          </p:nvSpPr>
          <p:spPr>
            <a:xfrm>
              <a:off x="1507400" y="238125"/>
              <a:ext cx="4595400" cy="5228350"/>
            </a:xfrm>
            <a:custGeom>
              <a:avLst/>
              <a:gdLst/>
              <a:ahLst/>
              <a:cxnLst/>
              <a:rect l="l" t="t" r="r" b="b"/>
              <a:pathLst>
                <a:path w="183816" h="209134" extrusionOk="0">
                  <a:moveTo>
                    <a:pt x="0" y="0"/>
                  </a:moveTo>
                  <a:lnTo>
                    <a:pt x="0" y="49434"/>
                  </a:lnTo>
                  <a:lnTo>
                    <a:pt x="8088" y="67816"/>
                  </a:lnTo>
                  <a:lnTo>
                    <a:pt x="0" y="86197"/>
                  </a:lnTo>
                  <a:lnTo>
                    <a:pt x="0" y="122961"/>
                  </a:lnTo>
                  <a:lnTo>
                    <a:pt x="8088" y="141342"/>
                  </a:lnTo>
                  <a:lnTo>
                    <a:pt x="0" y="159724"/>
                  </a:lnTo>
                  <a:lnTo>
                    <a:pt x="0" y="209133"/>
                  </a:lnTo>
                  <a:lnTo>
                    <a:pt x="183816" y="209133"/>
                  </a:lnTo>
                  <a:lnTo>
                    <a:pt x="183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33;p81">
              <a:extLst>
                <a:ext uri="{FF2B5EF4-FFF2-40B4-BE49-F238E27FC236}">
                  <a16:creationId xmlns:a16="http://schemas.microsoft.com/office/drawing/2014/main" id="{BC91742B-F9CC-A3EB-F4CB-86590A551648}"/>
                </a:ext>
              </a:extLst>
            </p:cNvPr>
            <p:cNvSpPr/>
            <p:nvPr/>
          </p:nvSpPr>
          <p:spPr>
            <a:xfrm>
              <a:off x="3805075" y="238125"/>
              <a:ext cx="2297725" cy="5228350"/>
            </a:xfrm>
            <a:custGeom>
              <a:avLst/>
              <a:gdLst/>
              <a:ahLst/>
              <a:cxnLst/>
              <a:rect l="l" t="t" r="r" b="b"/>
              <a:pathLst>
                <a:path w="91909" h="209134" extrusionOk="0">
                  <a:moveTo>
                    <a:pt x="1" y="0"/>
                  </a:moveTo>
                  <a:lnTo>
                    <a:pt x="1" y="209133"/>
                  </a:lnTo>
                  <a:lnTo>
                    <a:pt x="91909" y="209133"/>
                  </a:lnTo>
                  <a:lnTo>
                    <a:pt x="919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34;p81">
              <a:extLst>
                <a:ext uri="{FF2B5EF4-FFF2-40B4-BE49-F238E27FC236}">
                  <a16:creationId xmlns:a16="http://schemas.microsoft.com/office/drawing/2014/main" id="{72AB9B89-7E67-81B9-EB1E-BC9B683BF34C}"/>
                </a:ext>
              </a:extLst>
            </p:cNvPr>
            <p:cNvSpPr/>
            <p:nvPr/>
          </p:nvSpPr>
          <p:spPr>
            <a:xfrm>
              <a:off x="1507400" y="1473975"/>
              <a:ext cx="919100" cy="919100"/>
            </a:xfrm>
            <a:custGeom>
              <a:avLst/>
              <a:gdLst/>
              <a:ahLst/>
              <a:cxnLst/>
              <a:rect l="l" t="t" r="r" b="b"/>
              <a:pathLst>
                <a:path w="36764" h="36764" extrusionOk="0">
                  <a:moveTo>
                    <a:pt x="0" y="0"/>
                  </a:moveTo>
                  <a:lnTo>
                    <a:pt x="0" y="36763"/>
                  </a:lnTo>
                  <a:lnTo>
                    <a:pt x="36763" y="36763"/>
                  </a:lnTo>
                  <a:lnTo>
                    <a:pt x="36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35;p81">
              <a:extLst>
                <a:ext uri="{FF2B5EF4-FFF2-40B4-BE49-F238E27FC236}">
                  <a16:creationId xmlns:a16="http://schemas.microsoft.com/office/drawing/2014/main" id="{3B39F337-99EA-F205-4223-53064D52277F}"/>
                </a:ext>
              </a:extLst>
            </p:cNvPr>
            <p:cNvSpPr/>
            <p:nvPr/>
          </p:nvSpPr>
          <p:spPr>
            <a:xfrm>
              <a:off x="1507400" y="3312125"/>
              <a:ext cx="919100" cy="919100"/>
            </a:xfrm>
            <a:custGeom>
              <a:avLst/>
              <a:gdLst/>
              <a:ahLst/>
              <a:cxnLst/>
              <a:rect l="l" t="t" r="r" b="b"/>
              <a:pathLst>
                <a:path w="36764" h="36764" extrusionOk="0">
                  <a:moveTo>
                    <a:pt x="0" y="1"/>
                  </a:moveTo>
                  <a:lnTo>
                    <a:pt x="0" y="36764"/>
                  </a:lnTo>
                  <a:lnTo>
                    <a:pt x="36763" y="36764"/>
                  </a:lnTo>
                  <a:lnTo>
                    <a:pt x="36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36;p81">
              <a:extLst>
                <a:ext uri="{FF2B5EF4-FFF2-40B4-BE49-F238E27FC236}">
                  <a16:creationId xmlns:a16="http://schemas.microsoft.com/office/drawing/2014/main" id="{7299522C-319D-A8A5-ADB5-4C96826F52A6}"/>
                </a:ext>
              </a:extLst>
            </p:cNvPr>
            <p:cNvSpPr/>
            <p:nvPr/>
          </p:nvSpPr>
          <p:spPr>
            <a:xfrm>
              <a:off x="2120100" y="861250"/>
              <a:ext cx="3370000" cy="3982700"/>
            </a:xfrm>
            <a:custGeom>
              <a:avLst/>
              <a:gdLst/>
              <a:ahLst/>
              <a:cxnLst/>
              <a:rect l="l" t="t" r="r" b="b"/>
              <a:pathLst>
                <a:path w="134800" h="159308" extrusionOk="0">
                  <a:moveTo>
                    <a:pt x="1" y="0"/>
                  </a:moveTo>
                  <a:lnTo>
                    <a:pt x="1" y="159307"/>
                  </a:lnTo>
                  <a:lnTo>
                    <a:pt x="134799" y="159307"/>
                  </a:lnTo>
                  <a:lnTo>
                    <a:pt x="1347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37;p81">
              <a:extLst>
                <a:ext uri="{FF2B5EF4-FFF2-40B4-BE49-F238E27FC236}">
                  <a16:creationId xmlns:a16="http://schemas.microsoft.com/office/drawing/2014/main" id="{3C7F041B-4D3F-48B6-A81A-A4226160FD41}"/>
                </a:ext>
              </a:extLst>
            </p:cNvPr>
            <p:cNvSpPr/>
            <p:nvPr/>
          </p:nvSpPr>
          <p:spPr>
            <a:xfrm>
              <a:off x="3805075" y="861250"/>
              <a:ext cx="1685025" cy="3982700"/>
            </a:xfrm>
            <a:custGeom>
              <a:avLst/>
              <a:gdLst/>
              <a:ahLst/>
              <a:cxnLst/>
              <a:rect l="l" t="t" r="r" b="b"/>
              <a:pathLst>
                <a:path w="67401" h="159308" extrusionOk="0">
                  <a:moveTo>
                    <a:pt x="1" y="0"/>
                  </a:moveTo>
                  <a:lnTo>
                    <a:pt x="1" y="159307"/>
                  </a:lnTo>
                  <a:lnTo>
                    <a:pt x="67400" y="159307"/>
                  </a:lnTo>
                  <a:lnTo>
                    <a:pt x="674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38;p81">
              <a:extLst>
                <a:ext uri="{FF2B5EF4-FFF2-40B4-BE49-F238E27FC236}">
                  <a16:creationId xmlns:a16="http://schemas.microsoft.com/office/drawing/2014/main" id="{922D48FA-1833-99E5-AE5E-AFA0A7F426E0}"/>
                </a:ext>
              </a:extLst>
            </p:cNvPr>
            <p:cNvSpPr/>
            <p:nvPr/>
          </p:nvSpPr>
          <p:spPr>
            <a:xfrm>
              <a:off x="2754275" y="1428025"/>
              <a:ext cx="2101650" cy="1577775"/>
            </a:xfrm>
            <a:custGeom>
              <a:avLst/>
              <a:gdLst/>
              <a:ahLst/>
              <a:cxnLst/>
              <a:rect l="l" t="t" r="r" b="b"/>
              <a:pathLst>
                <a:path w="84066" h="63111" extrusionOk="0">
                  <a:moveTo>
                    <a:pt x="42033" y="0"/>
                  </a:moveTo>
                  <a:lnTo>
                    <a:pt x="0" y="63110"/>
                  </a:lnTo>
                  <a:lnTo>
                    <a:pt x="84065" y="63110"/>
                  </a:lnTo>
                  <a:lnTo>
                    <a:pt x="420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39;p81">
              <a:extLst>
                <a:ext uri="{FF2B5EF4-FFF2-40B4-BE49-F238E27FC236}">
                  <a16:creationId xmlns:a16="http://schemas.microsoft.com/office/drawing/2014/main" id="{50F383FA-CEC9-B164-1E50-BAEA8C989198}"/>
                </a:ext>
              </a:extLst>
            </p:cNvPr>
            <p:cNvSpPr/>
            <p:nvPr/>
          </p:nvSpPr>
          <p:spPr>
            <a:xfrm>
              <a:off x="3805075" y="1428025"/>
              <a:ext cx="1050850" cy="1577775"/>
            </a:xfrm>
            <a:custGeom>
              <a:avLst/>
              <a:gdLst/>
              <a:ahLst/>
              <a:cxnLst/>
              <a:rect l="l" t="t" r="r" b="b"/>
              <a:pathLst>
                <a:path w="42034" h="63111" extrusionOk="0">
                  <a:moveTo>
                    <a:pt x="1" y="0"/>
                  </a:moveTo>
                  <a:lnTo>
                    <a:pt x="1" y="63110"/>
                  </a:lnTo>
                  <a:lnTo>
                    <a:pt x="42033" y="6311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40;p81">
              <a:extLst>
                <a:ext uri="{FF2B5EF4-FFF2-40B4-BE49-F238E27FC236}">
                  <a16:creationId xmlns:a16="http://schemas.microsoft.com/office/drawing/2014/main" id="{304116F3-C081-9F31-0622-5F3577C8653E}"/>
                </a:ext>
              </a:extLst>
            </p:cNvPr>
            <p:cNvSpPr/>
            <p:nvPr/>
          </p:nvSpPr>
          <p:spPr>
            <a:xfrm>
              <a:off x="3325950" y="1980675"/>
              <a:ext cx="957700" cy="718750"/>
            </a:xfrm>
            <a:custGeom>
              <a:avLst/>
              <a:gdLst/>
              <a:ahLst/>
              <a:cxnLst/>
              <a:rect l="l" t="t" r="r" b="b"/>
              <a:pathLst>
                <a:path w="38308" h="28750" extrusionOk="0">
                  <a:moveTo>
                    <a:pt x="19166" y="1"/>
                  </a:moveTo>
                  <a:lnTo>
                    <a:pt x="0" y="28750"/>
                  </a:lnTo>
                  <a:lnTo>
                    <a:pt x="38307" y="28750"/>
                  </a:lnTo>
                  <a:lnTo>
                    <a:pt x="191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41;p81">
              <a:extLst>
                <a:ext uri="{FF2B5EF4-FFF2-40B4-BE49-F238E27FC236}">
                  <a16:creationId xmlns:a16="http://schemas.microsoft.com/office/drawing/2014/main" id="{1CFC2A1A-0011-C767-6646-F00B156B63A4}"/>
                </a:ext>
              </a:extLst>
            </p:cNvPr>
            <p:cNvSpPr/>
            <p:nvPr/>
          </p:nvSpPr>
          <p:spPr>
            <a:xfrm>
              <a:off x="3805075" y="1980675"/>
              <a:ext cx="478575" cy="718750"/>
            </a:xfrm>
            <a:custGeom>
              <a:avLst/>
              <a:gdLst/>
              <a:ahLst/>
              <a:cxnLst/>
              <a:rect l="l" t="t" r="r" b="b"/>
              <a:pathLst>
                <a:path w="19143" h="28750" extrusionOk="0">
                  <a:moveTo>
                    <a:pt x="1" y="1"/>
                  </a:moveTo>
                  <a:lnTo>
                    <a:pt x="1" y="28750"/>
                  </a:lnTo>
                  <a:lnTo>
                    <a:pt x="19142" y="2875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42;p81">
              <a:extLst>
                <a:ext uri="{FF2B5EF4-FFF2-40B4-BE49-F238E27FC236}">
                  <a16:creationId xmlns:a16="http://schemas.microsoft.com/office/drawing/2014/main" id="{C97CD9BD-AC72-8EA8-18A1-9CBD88158A78}"/>
                </a:ext>
              </a:extLst>
            </p:cNvPr>
            <p:cNvSpPr/>
            <p:nvPr/>
          </p:nvSpPr>
          <p:spPr>
            <a:xfrm>
              <a:off x="2732825" y="3312125"/>
              <a:ext cx="2144550" cy="306375"/>
            </a:xfrm>
            <a:custGeom>
              <a:avLst/>
              <a:gdLst/>
              <a:ahLst/>
              <a:cxnLst/>
              <a:rect l="l" t="t" r="r" b="b"/>
              <a:pathLst>
                <a:path w="85782" h="12255" extrusionOk="0">
                  <a:moveTo>
                    <a:pt x="1" y="1"/>
                  </a:moveTo>
                  <a:lnTo>
                    <a:pt x="1" y="12255"/>
                  </a:lnTo>
                  <a:lnTo>
                    <a:pt x="85781" y="12255"/>
                  </a:lnTo>
                  <a:lnTo>
                    <a:pt x="857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43;p81">
              <a:extLst>
                <a:ext uri="{FF2B5EF4-FFF2-40B4-BE49-F238E27FC236}">
                  <a16:creationId xmlns:a16="http://schemas.microsoft.com/office/drawing/2014/main" id="{D699E92F-D622-0DB0-4E0E-50D706415DAD}"/>
                </a:ext>
              </a:extLst>
            </p:cNvPr>
            <p:cNvSpPr/>
            <p:nvPr/>
          </p:nvSpPr>
          <p:spPr>
            <a:xfrm>
              <a:off x="2732825" y="3924850"/>
              <a:ext cx="2144550" cy="306375"/>
            </a:xfrm>
            <a:custGeom>
              <a:avLst/>
              <a:gdLst/>
              <a:ahLst/>
              <a:cxnLst/>
              <a:rect l="l" t="t" r="r" b="b"/>
              <a:pathLst>
                <a:path w="85782" h="12255" extrusionOk="0">
                  <a:moveTo>
                    <a:pt x="1" y="0"/>
                  </a:moveTo>
                  <a:lnTo>
                    <a:pt x="1" y="12255"/>
                  </a:lnTo>
                  <a:lnTo>
                    <a:pt x="85781" y="12255"/>
                  </a:lnTo>
                  <a:lnTo>
                    <a:pt x="857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2844;p81">
              <a:extLst>
                <a:ext uri="{FF2B5EF4-FFF2-40B4-BE49-F238E27FC236}">
                  <a16:creationId xmlns:a16="http://schemas.microsoft.com/office/drawing/2014/main" id="{195483CC-71D7-B4EA-DDC6-EB064AB1174B}"/>
                </a:ext>
              </a:extLst>
            </p:cNvPr>
            <p:cNvSpPr/>
            <p:nvPr/>
          </p:nvSpPr>
          <p:spPr>
            <a:xfrm>
              <a:off x="3805075" y="3312125"/>
              <a:ext cx="1072300" cy="306375"/>
            </a:xfrm>
            <a:custGeom>
              <a:avLst/>
              <a:gdLst/>
              <a:ahLst/>
              <a:cxnLst/>
              <a:rect l="l" t="t" r="r" b="b"/>
              <a:pathLst>
                <a:path w="42892" h="12255" extrusionOk="0">
                  <a:moveTo>
                    <a:pt x="1" y="1"/>
                  </a:moveTo>
                  <a:lnTo>
                    <a:pt x="1" y="12255"/>
                  </a:lnTo>
                  <a:lnTo>
                    <a:pt x="42891" y="12255"/>
                  </a:lnTo>
                  <a:lnTo>
                    <a:pt x="42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2845;p81">
              <a:extLst>
                <a:ext uri="{FF2B5EF4-FFF2-40B4-BE49-F238E27FC236}">
                  <a16:creationId xmlns:a16="http://schemas.microsoft.com/office/drawing/2014/main" id="{7A42C66A-29FA-4C5F-B04F-CF6700619B9D}"/>
                </a:ext>
              </a:extLst>
            </p:cNvPr>
            <p:cNvSpPr/>
            <p:nvPr/>
          </p:nvSpPr>
          <p:spPr>
            <a:xfrm>
              <a:off x="3805075" y="3924850"/>
              <a:ext cx="1072300" cy="306375"/>
            </a:xfrm>
            <a:custGeom>
              <a:avLst/>
              <a:gdLst/>
              <a:ahLst/>
              <a:cxnLst/>
              <a:rect l="l" t="t" r="r" b="b"/>
              <a:pathLst>
                <a:path w="42892" h="12255" extrusionOk="0">
                  <a:moveTo>
                    <a:pt x="1" y="0"/>
                  </a:moveTo>
                  <a:lnTo>
                    <a:pt x="1" y="12255"/>
                  </a:lnTo>
                  <a:lnTo>
                    <a:pt x="42891" y="12255"/>
                  </a:lnTo>
                  <a:lnTo>
                    <a:pt x="428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57425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51"/>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indent="274320" algn="just">
              <a:lnSpc>
                <a:spcPct val="100000"/>
              </a:lnSpc>
              <a:spcBef>
                <a:spcPts val="800"/>
              </a:spcBef>
              <a:spcAft>
                <a:spcPts val="400"/>
              </a:spcAft>
            </a:pPr>
            <a:r>
              <a:rPr lang="en" sz="2400" dirty="0"/>
              <a:t>I. MỤC ĐÍCH</a:t>
            </a:r>
            <a:endParaRPr lang="en-US" sz="2400" b="1" kern="100" dirty="0">
              <a:solidFill>
                <a:schemeClr val="tx2"/>
              </a:solidFill>
              <a:effectLst/>
              <a:latin typeface="Roboto" panose="02000000000000000000" pitchFamily="2" charset="0"/>
              <a:ea typeface="Roboto" panose="02000000000000000000" pitchFamily="2" charset="0"/>
              <a:cs typeface="Roboto" panose="02000000000000000000" pitchFamily="2" charset="0"/>
            </a:endParaRPr>
          </a:p>
        </p:txBody>
      </p:sp>
      <p:sp>
        <p:nvSpPr>
          <p:cNvPr id="1840" name="Google Shape;1840;p51"/>
          <p:cNvSpPr txBox="1">
            <a:spLocks noGrp="1"/>
          </p:cNvSpPr>
          <p:nvPr>
            <p:ph type="title" idx="3"/>
          </p:nvPr>
        </p:nvSpPr>
        <p:spPr>
          <a:xfrm>
            <a:off x="1300225" y="2840794"/>
            <a:ext cx="2854500" cy="6629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err="1">
                <a:solidFill>
                  <a:schemeClr val="tx2"/>
                </a:solidFill>
                <a:effectLst/>
                <a:latin typeface="Times New Roman" panose="02020603050405020304" pitchFamily="18" charset="0"/>
                <a:ea typeface="Yu Gothic" panose="020B0400000000000000" pitchFamily="34" charset="-128"/>
              </a:rPr>
              <a:t>Hỗ</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trợ</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quản</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lí</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hạ</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tầng</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điện</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lực</a:t>
            </a:r>
            <a:endParaRPr dirty="0">
              <a:solidFill>
                <a:schemeClr val="tx2"/>
              </a:solidFill>
              <a:latin typeface="Roboto" panose="02000000000000000000" pitchFamily="2" charset="0"/>
              <a:ea typeface="Roboto" panose="02000000000000000000" pitchFamily="2" charset="0"/>
              <a:cs typeface="Roboto" panose="02000000000000000000" pitchFamily="2" charset="0"/>
            </a:endParaRPr>
          </a:p>
        </p:txBody>
      </p:sp>
      <p:sp>
        <p:nvSpPr>
          <p:cNvPr id="1841" name="Google Shape;1841;p51"/>
          <p:cNvSpPr txBox="1">
            <a:spLocks noGrp="1"/>
          </p:cNvSpPr>
          <p:nvPr>
            <p:ph type="title" idx="4"/>
          </p:nvPr>
        </p:nvSpPr>
        <p:spPr>
          <a:xfrm>
            <a:off x="5054196" y="3014105"/>
            <a:ext cx="2854500" cy="48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err="1">
                <a:solidFill>
                  <a:schemeClr val="tx2"/>
                </a:solidFill>
                <a:effectLst/>
                <a:latin typeface="Times New Roman" panose="02020603050405020304" pitchFamily="18" charset="0"/>
                <a:ea typeface="Yu Gothic" panose="020B0400000000000000" pitchFamily="34" charset="-128"/>
              </a:rPr>
              <a:t>Ứng</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dụng</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công</a:t>
            </a:r>
            <a:r>
              <a:rPr lang="en-US" sz="1800" b="1" dirty="0">
                <a:solidFill>
                  <a:schemeClr val="tx2"/>
                </a:solidFill>
                <a:effectLst/>
                <a:latin typeface="Times New Roman" panose="02020603050405020304" pitchFamily="18" charset="0"/>
                <a:ea typeface="Yu Gothic" panose="020B0400000000000000" pitchFamily="34" charset="-128"/>
              </a:rPr>
              <a:t> </a:t>
            </a:r>
            <a:r>
              <a:rPr lang="en-US" sz="1800" b="1" dirty="0" err="1">
                <a:solidFill>
                  <a:schemeClr val="tx2"/>
                </a:solidFill>
                <a:effectLst/>
                <a:latin typeface="Times New Roman" panose="02020603050405020304" pitchFamily="18" charset="0"/>
                <a:ea typeface="Yu Gothic" panose="020B0400000000000000" pitchFamily="34" charset="-128"/>
              </a:rPr>
              <a:t>nghệ</a:t>
            </a:r>
            <a:endParaRPr dirty="0">
              <a:solidFill>
                <a:schemeClr val="tx2"/>
              </a:solidFill>
              <a:latin typeface="Roboto" panose="02000000000000000000" pitchFamily="2" charset="0"/>
              <a:ea typeface="Roboto" panose="02000000000000000000" pitchFamily="2" charset="0"/>
              <a:cs typeface="Roboto" panose="02000000000000000000" pitchFamily="2" charset="0"/>
            </a:endParaRPr>
          </a:p>
        </p:txBody>
      </p:sp>
      <p:grpSp>
        <p:nvGrpSpPr>
          <p:cNvPr id="1842" name="Google Shape;1842;p51"/>
          <p:cNvGrpSpPr/>
          <p:nvPr/>
        </p:nvGrpSpPr>
        <p:grpSpPr>
          <a:xfrm>
            <a:off x="8269285" y="3856625"/>
            <a:ext cx="189958" cy="642760"/>
            <a:chOff x="790510" y="3153550"/>
            <a:chExt cx="189958" cy="642761"/>
          </a:xfrm>
        </p:grpSpPr>
        <p:sp>
          <p:nvSpPr>
            <p:cNvPr id="1843" name="Google Shape;1843;p51"/>
            <p:cNvSpPr/>
            <p:nvPr/>
          </p:nvSpPr>
          <p:spPr>
            <a:xfrm>
              <a:off x="943917" y="3153821"/>
              <a:ext cx="30486" cy="26913"/>
            </a:xfrm>
            <a:custGeom>
              <a:avLst/>
              <a:gdLst/>
              <a:ahLst/>
              <a:cxnLst/>
              <a:rect l="l" t="t" r="r" b="b"/>
              <a:pathLst>
                <a:path w="1126" h="994" extrusionOk="0">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945568" y="3222537"/>
              <a:ext cx="34900" cy="26588"/>
            </a:xfrm>
            <a:custGeom>
              <a:avLst/>
              <a:gdLst/>
              <a:ahLst/>
              <a:cxnLst/>
              <a:rect l="l" t="t" r="r" b="b"/>
              <a:pathLst>
                <a:path w="1289" h="982" extrusionOk="0">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943917" y="3290441"/>
              <a:ext cx="30486" cy="26913"/>
            </a:xfrm>
            <a:custGeom>
              <a:avLst/>
              <a:gdLst/>
              <a:ahLst/>
              <a:cxnLst/>
              <a:rect l="l" t="t" r="r" b="b"/>
              <a:pathLst>
                <a:path w="1126" h="994" extrusionOk="0">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943917" y="3358751"/>
              <a:ext cx="30486" cy="26913"/>
            </a:xfrm>
            <a:custGeom>
              <a:avLst/>
              <a:gdLst/>
              <a:ahLst/>
              <a:cxnLst/>
              <a:rect l="l" t="t" r="r" b="b"/>
              <a:pathLst>
                <a:path w="1126" h="994" extrusionOk="0">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945568" y="3427549"/>
              <a:ext cx="34900" cy="26479"/>
            </a:xfrm>
            <a:custGeom>
              <a:avLst/>
              <a:gdLst/>
              <a:ahLst/>
              <a:cxnLst/>
              <a:rect l="l" t="t" r="r" b="b"/>
              <a:pathLst>
                <a:path w="1289" h="978" extrusionOk="0">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945568" y="3495832"/>
              <a:ext cx="34900" cy="26506"/>
            </a:xfrm>
            <a:custGeom>
              <a:avLst/>
              <a:gdLst/>
              <a:ahLst/>
              <a:cxnLst/>
              <a:rect l="l" t="t" r="r" b="b"/>
              <a:pathLst>
                <a:path w="1289" h="979" extrusionOk="0">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943917" y="3563628"/>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943917" y="3631965"/>
              <a:ext cx="30486" cy="26913"/>
            </a:xfrm>
            <a:custGeom>
              <a:avLst/>
              <a:gdLst/>
              <a:ahLst/>
              <a:cxnLst/>
              <a:rect l="l" t="t" r="r" b="b"/>
              <a:pathLst>
                <a:path w="1126" h="994" extrusionOk="0">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945568" y="3700763"/>
              <a:ext cx="34900" cy="26479"/>
            </a:xfrm>
            <a:custGeom>
              <a:avLst/>
              <a:gdLst/>
              <a:ahLst/>
              <a:cxnLst/>
              <a:rect l="l" t="t" r="r" b="b"/>
              <a:pathLst>
                <a:path w="1289" h="978" extrusionOk="0">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943917" y="3769371"/>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897023" y="3153550"/>
              <a:ext cx="27183" cy="27183"/>
            </a:xfrm>
            <a:custGeom>
              <a:avLst/>
              <a:gdLst/>
              <a:ahLst/>
              <a:cxnLst/>
              <a:rect l="l" t="t" r="r" b="b"/>
              <a:pathLst>
                <a:path w="1004" h="1004" extrusionOk="0">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897023" y="3221860"/>
              <a:ext cx="27183" cy="27183"/>
            </a:xfrm>
            <a:custGeom>
              <a:avLst/>
              <a:gdLst/>
              <a:ahLst/>
              <a:cxnLst/>
              <a:rect l="l" t="t" r="r" b="b"/>
              <a:pathLst>
                <a:path w="1004" h="1004" extrusionOk="0">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892907" y="3290441"/>
              <a:ext cx="31299" cy="26913"/>
            </a:xfrm>
            <a:custGeom>
              <a:avLst/>
              <a:gdLst/>
              <a:ahLst/>
              <a:cxnLst/>
              <a:rect l="l" t="t" r="r" b="b"/>
              <a:pathLst>
                <a:path w="1156" h="994" extrusionOk="0">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897023" y="3358481"/>
              <a:ext cx="27183" cy="27183"/>
            </a:xfrm>
            <a:custGeom>
              <a:avLst/>
              <a:gdLst/>
              <a:ahLst/>
              <a:cxnLst/>
              <a:rect l="l" t="t" r="r" b="b"/>
              <a:pathLst>
                <a:path w="1004" h="1004" extrusionOk="0">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894559" y="3427549"/>
              <a:ext cx="34900" cy="26479"/>
            </a:xfrm>
            <a:custGeom>
              <a:avLst/>
              <a:gdLst/>
              <a:ahLst/>
              <a:cxnLst/>
              <a:rect l="l" t="t" r="r" b="b"/>
              <a:pathLst>
                <a:path w="1289" h="978" extrusionOk="0">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897023" y="3495913"/>
              <a:ext cx="27183" cy="26371"/>
            </a:xfrm>
            <a:custGeom>
              <a:avLst/>
              <a:gdLst/>
              <a:ahLst/>
              <a:cxnLst/>
              <a:rect l="l" t="t" r="r" b="b"/>
              <a:pathLst>
                <a:path w="1004" h="974"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897023" y="3564224"/>
              <a:ext cx="27183" cy="26344"/>
            </a:xfrm>
            <a:custGeom>
              <a:avLst/>
              <a:gdLst/>
              <a:ahLst/>
              <a:cxnLst/>
              <a:rect l="l" t="t" r="r" b="b"/>
              <a:pathLst>
                <a:path w="1004" h="973"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1"/>
            <p:cNvSpPr/>
            <p:nvPr/>
          </p:nvSpPr>
          <p:spPr>
            <a:xfrm>
              <a:off x="897023" y="3632534"/>
              <a:ext cx="27183" cy="26344"/>
            </a:xfrm>
            <a:custGeom>
              <a:avLst/>
              <a:gdLst/>
              <a:ahLst/>
              <a:cxnLst/>
              <a:rect l="l" t="t" r="r" b="b"/>
              <a:pathLst>
                <a:path w="1004" h="973" extrusionOk="0">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1"/>
            <p:cNvSpPr/>
            <p:nvPr/>
          </p:nvSpPr>
          <p:spPr>
            <a:xfrm>
              <a:off x="897023" y="3700817"/>
              <a:ext cx="27183" cy="26371"/>
            </a:xfrm>
            <a:custGeom>
              <a:avLst/>
              <a:gdLst/>
              <a:ahLst/>
              <a:cxnLst/>
              <a:rect l="l" t="t" r="r" b="b"/>
              <a:pathLst>
                <a:path w="1004" h="974" extrusionOk="0">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892907" y="3769371"/>
              <a:ext cx="31299" cy="26940"/>
            </a:xfrm>
            <a:custGeom>
              <a:avLst/>
              <a:gdLst/>
              <a:ahLst/>
              <a:cxnLst/>
              <a:rect l="l" t="t" r="r" b="b"/>
              <a:pathLst>
                <a:path w="1156" h="995" extrusionOk="0">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846826" y="3153550"/>
              <a:ext cx="26344" cy="27183"/>
            </a:xfrm>
            <a:custGeom>
              <a:avLst/>
              <a:gdLst/>
              <a:ahLst/>
              <a:cxnLst/>
              <a:rect l="l" t="t" r="r" b="b"/>
              <a:pathLst>
                <a:path w="973" h="1004" extrusionOk="0">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846826" y="3221860"/>
              <a:ext cx="26344" cy="27183"/>
            </a:xfrm>
            <a:custGeom>
              <a:avLst/>
              <a:gdLst/>
              <a:ahLst/>
              <a:cxnLst/>
              <a:rect l="l" t="t" r="r" b="b"/>
              <a:pathLst>
                <a:path w="973" h="1004" extrusionOk="0">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841871" y="3290441"/>
              <a:ext cx="31299" cy="26913"/>
            </a:xfrm>
            <a:custGeom>
              <a:avLst/>
              <a:gdLst/>
              <a:ahLst/>
              <a:cxnLst/>
              <a:rect l="l" t="t" r="r" b="b"/>
              <a:pathLst>
                <a:path w="1156" h="994" extrusionOk="0">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846826" y="3358481"/>
              <a:ext cx="26344" cy="27183"/>
            </a:xfrm>
            <a:custGeom>
              <a:avLst/>
              <a:gdLst/>
              <a:ahLst/>
              <a:cxnLst/>
              <a:rect l="l" t="t" r="r" b="b"/>
              <a:pathLst>
                <a:path w="973" h="1004" extrusionOk="0">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841871" y="3427062"/>
              <a:ext cx="31299" cy="26913"/>
            </a:xfrm>
            <a:custGeom>
              <a:avLst/>
              <a:gdLst/>
              <a:ahLst/>
              <a:cxnLst/>
              <a:rect l="l" t="t" r="r" b="b"/>
              <a:pathLst>
                <a:path w="1156" h="994" extrusionOk="0">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846826" y="3495913"/>
              <a:ext cx="26344" cy="26371"/>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846826" y="3564224"/>
              <a:ext cx="26344" cy="26344"/>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846826" y="3632534"/>
              <a:ext cx="26344" cy="26344"/>
            </a:xfrm>
            <a:custGeom>
              <a:avLst/>
              <a:gdLst/>
              <a:ahLst/>
              <a:cxnLst/>
              <a:rect l="l" t="t" r="r" b="b"/>
              <a:pathLst>
                <a:path w="973"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846826" y="3700817"/>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841871" y="3769371"/>
              <a:ext cx="31299" cy="26940"/>
            </a:xfrm>
            <a:custGeom>
              <a:avLst/>
              <a:gdLst/>
              <a:ahLst/>
              <a:cxnLst/>
              <a:rect l="l" t="t" r="r" b="b"/>
              <a:pathLst>
                <a:path w="1156" h="995" extrusionOk="0">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790510" y="3154227"/>
              <a:ext cx="34927" cy="26588"/>
            </a:xfrm>
            <a:custGeom>
              <a:avLst/>
              <a:gdLst/>
              <a:ahLst/>
              <a:cxnLst/>
              <a:rect l="l" t="t" r="r" b="b"/>
              <a:pathLst>
                <a:path w="1290" h="982" extrusionOk="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791674" y="3222131"/>
              <a:ext cx="31299" cy="26913"/>
            </a:xfrm>
            <a:custGeom>
              <a:avLst/>
              <a:gdLst/>
              <a:ahLst/>
              <a:cxnLst/>
              <a:rect l="l" t="t" r="r" b="b"/>
              <a:pathLst>
                <a:path w="1156" h="994" extrusionOk="0">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791674" y="3290441"/>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790537" y="3359239"/>
              <a:ext cx="34900" cy="26479"/>
            </a:xfrm>
            <a:custGeom>
              <a:avLst/>
              <a:gdLst/>
              <a:ahLst/>
              <a:cxnLst/>
              <a:rect l="l" t="t" r="r" b="b"/>
              <a:pathLst>
                <a:path w="1289" h="978" extrusionOk="0">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791674" y="3427062"/>
              <a:ext cx="31299" cy="26913"/>
            </a:xfrm>
            <a:custGeom>
              <a:avLst/>
              <a:gdLst/>
              <a:ahLst/>
              <a:cxnLst/>
              <a:rect l="l" t="t" r="r" b="b"/>
              <a:pathLst>
                <a:path w="1156" h="994" extrusionOk="0">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791674" y="3495345"/>
              <a:ext cx="31299" cy="26940"/>
            </a:xfrm>
            <a:custGeom>
              <a:avLst/>
              <a:gdLst/>
              <a:ahLst/>
              <a:cxnLst/>
              <a:rect l="l" t="t" r="r" b="b"/>
              <a:pathLst>
                <a:path w="1156" h="995" extrusionOk="0">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790510" y="3563330"/>
              <a:ext cx="34927" cy="27319"/>
            </a:xfrm>
            <a:custGeom>
              <a:avLst/>
              <a:gdLst/>
              <a:ahLst/>
              <a:cxnLst/>
              <a:rect l="l" t="t" r="r" b="b"/>
              <a:pathLst>
                <a:path w="1290" h="1009" extrusionOk="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790537" y="3632453"/>
              <a:ext cx="34900" cy="26506"/>
            </a:xfrm>
            <a:custGeom>
              <a:avLst/>
              <a:gdLst/>
              <a:ahLst/>
              <a:cxnLst/>
              <a:rect l="l" t="t" r="r" b="b"/>
              <a:pathLst>
                <a:path w="1289" h="979" extrusionOk="0">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1"/>
            <p:cNvSpPr/>
            <p:nvPr/>
          </p:nvSpPr>
          <p:spPr>
            <a:xfrm>
              <a:off x="791674" y="3700275"/>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1"/>
            <p:cNvSpPr/>
            <p:nvPr/>
          </p:nvSpPr>
          <p:spPr>
            <a:xfrm>
              <a:off x="791674" y="3769371"/>
              <a:ext cx="31299" cy="26940"/>
            </a:xfrm>
            <a:custGeom>
              <a:avLst/>
              <a:gdLst/>
              <a:ahLst/>
              <a:cxnLst/>
              <a:rect l="l" t="t" r="r" b="b"/>
              <a:pathLst>
                <a:path w="1156" h="995" extrusionOk="0">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1"/>
          <p:cNvSpPr/>
          <p:nvPr/>
        </p:nvSpPr>
        <p:spPr>
          <a:xfrm rot="-3723200">
            <a:off x="677711" y="1172694"/>
            <a:ext cx="688374" cy="69545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1"/>
          <p:cNvSpPr/>
          <p:nvPr/>
        </p:nvSpPr>
        <p:spPr>
          <a:xfrm rot="3291948">
            <a:off x="7653688" y="787367"/>
            <a:ext cx="904389" cy="91369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1"/>
          <p:cNvSpPr/>
          <p:nvPr/>
        </p:nvSpPr>
        <p:spPr>
          <a:xfrm rot="-7559025">
            <a:off x="241533" y="3973128"/>
            <a:ext cx="988466" cy="998634"/>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6" name="Google Shape;3048;p81">
            <a:extLst>
              <a:ext uri="{FF2B5EF4-FFF2-40B4-BE49-F238E27FC236}">
                <a16:creationId xmlns:a16="http://schemas.microsoft.com/office/drawing/2014/main" id="{0CB1F0C8-926D-04F7-EF6A-2286A7F607AF}"/>
              </a:ext>
            </a:extLst>
          </p:cNvPr>
          <p:cNvGrpSpPr/>
          <p:nvPr/>
        </p:nvGrpSpPr>
        <p:grpSpPr>
          <a:xfrm>
            <a:off x="2282970" y="2017794"/>
            <a:ext cx="763342" cy="657405"/>
            <a:chOff x="1080325" y="238125"/>
            <a:chExt cx="5447100" cy="5228600"/>
          </a:xfrm>
        </p:grpSpPr>
        <p:sp>
          <p:nvSpPr>
            <p:cNvPr id="1827" name="Google Shape;3049;p81">
              <a:extLst>
                <a:ext uri="{FF2B5EF4-FFF2-40B4-BE49-F238E27FC236}">
                  <a16:creationId xmlns:a16="http://schemas.microsoft.com/office/drawing/2014/main" id="{B582C890-68BC-7DCC-A011-3571A063A810}"/>
                </a:ext>
              </a:extLst>
            </p:cNvPr>
            <p:cNvSpPr/>
            <p:nvPr/>
          </p:nvSpPr>
          <p:spPr>
            <a:xfrm>
              <a:off x="1080325" y="238125"/>
              <a:ext cx="5447100" cy="5228600"/>
            </a:xfrm>
            <a:custGeom>
              <a:avLst/>
              <a:gdLst/>
              <a:ahLst/>
              <a:cxnLst/>
              <a:rect l="l" t="t" r="r" b="b"/>
              <a:pathLst>
                <a:path w="217884" h="209144" extrusionOk="0">
                  <a:moveTo>
                    <a:pt x="47324" y="147868"/>
                  </a:moveTo>
                  <a:cubicBezTo>
                    <a:pt x="52026" y="147868"/>
                    <a:pt x="56726" y="149663"/>
                    <a:pt x="60317" y="153253"/>
                  </a:cubicBezTo>
                  <a:cubicBezTo>
                    <a:pt x="67522" y="160459"/>
                    <a:pt x="67522" y="172076"/>
                    <a:pt x="60317" y="179257"/>
                  </a:cubicBezTo>
                  <a:cubicBezTo>
                    <a:pt x="56726" y="182860"/>
                    <a:pt x="52026" y="184661"/>
                    <a:pt x="47324" y="184661"/>
                  </a:cubicBezTo>
                  <a:cubicBezTo>
                    <a:pt x="42621" y="184661"/>
                    <a:pt x="37915" y="182860"/>
                    <a:pt x="34313" y="179257"/>
                  </a:cubicBezTo>
                  <a:cubicBezTo>
                    <a:pt x="27132" y="172076"/>
                    <a:pt x="27132" y="160459"/>
                    <a:pt x="34313" y="153253"/>
                  </a:cubicBezTo>
                  <a:cubicBezTo>
                    <a:pt x="37915" y="149663"/>
                    <a:pt x="42621" y="147868"/>
                    <a:pt x="47324" y="147868"/>
                  </a:cubicBezTo>
                  <a:close/>
                  <a:moveTo>
                    <a:pt x="158158" y="1"/>
                  </a:moveTo>
                  <a:cubicBezTo>
                    <a:pt x="143845" y="1"/>
                    <a:pt x="129831" y="5613"/>
                    <a:pt x="119260" y="16200"/>
                  </a:cubicBezTo>
                  <a:cubicBezTo>
                    <a:pt x="104261" y="31200"/>
                    <a:pt x="99236" y="53037"/>
                    <a:pt x="106001" y="72791"/>
                  </a:cubicBezTo>
                  <a:lnTo>
                    <a:pt x="70365" y="108549"/>
                  </a:lnTo>
                  <a:cubicBezTo>
                    <a:pt x="64311" y="114603"/>
                    <a:pt x="54508" y="122152"/>
                    <a:pt x="42033" y="123720"/>
                  </a:cubicBezTo>
                  <a:cubicBezTo>
                    <a:pt x="32426" y="124848"/>
                    <a:pt x="23847" y="129088"/>
                    <a:pt x="16985" y="135926"/>
                  </a:cubicBezTo>
                  <a:cubicBezTo>
                    <a:pt x="0" y="152910"/>
                    <a:pt x="442" y="179870"/>
                    <a:pt x="16985" y="196585"/>
                  </a:cubicBezTo>
                  <a:lnTo>
                    <a:pt x="17083" y="196683"/>
                  </a:lnTo>
                  <a:cubicBezTo>
                    <a:pt x="25498" y="205098"/>
                    <a:pt x="36511" y="209144"/>
                    <a:pt x="47369" y="209144"/>
                  </a:cubicBezTo>
                  <a:cubicBezTo>
                    <a:pt x="55961" y="209144"/>
                    <a:pt x="64456" y="206611"/>
                    <a:pt x="71493" y="201707"/>
                  </a:cubicBezTo>
                  <a:cubicBezTo>
                    <a:pt x="81370" y="194943"/>
                    <a:pt x="87791" y="184723"/>
                    <a:pt x="89604" y="173032"/>
                  </a:cubicBezTo>
                  <a:cubicBezTo>
                    <a:pt x="91516" y="161586"/>
                    <a:pt x="95683" y="152567"/>
                    <a:pt x="102104" y="146146"/>
                  </a:cubicBezTo>
                  <a:lnTo>
                    <a:pt x="140656" y="107471"/>
                  </a:lnTo>
                  <a:cubicBezTo>
                    <a:pt x="146446" y="109446"/>
                    <a:pt x="152414" y="110411"/>
                    <a:pt x="158337" y="110411"/>
                  </a:cubicBezTo>
                  <a:cubicBezTo>
                    <a:pt x="172623" y="110411"/>
                    <a:pt x="186644" y="104798"/>
                    <a:pt x="197247" y="94212"/>
                  </a:cubicBezTo>
                  <a:cubicBezTo>
                    <a:pt x="213202" y="78257"/>
                    <a:pt x="217883" y="54508"/>
                    <a:pt x="209036" y="33700"/>
                  </a:cubicBezTo>
                  <a:lnTo>
                    <a:pt x="205482" y="25293"/>
                  </a:lnTo>
                  <a:lnTo>
                    <a:pt x="169258" y="61517"/>
                  </a:lnTo>
                  <a:lnTo>
                    <a:pt x="154773" y="58674"/>
                  </a:lnTo>
                  <a:lnTo>
                    <a:pt x="151930" y="44189"/>
                  </a:lnTo>
                  <a:lnTo>
                    <a:pt x="188154" y="7965"/>
                  </a:lnTo>
                  <a:lnTo>
                    <a:pt x="179748" y="4412"/>
                  </a:lnTo>
                  <a:cubicBezTo>
                    <a:pt x="172747" y="1443"/>
                    <a:pt x="165414" y="1"/>
                    <a:pt x="1581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3050;p81">
              <a:extLst>
                <a:ext uri="{FF2B5EF4-FFF2-40B4-BE49-F238E27FC236}">
                  <a16:creationId xmlns:a16="http://schemas.microsoft.com/office/drawing/2014/main" id="{054DF461-BEC6-4A39-E526-7CDD8AAB8D47}"/>
                </a:ext>
              </a:extLst>
            </p:cNvPr>
            <p:cNvSpPr/>
            <p:nvPr/>
          </p:nvSpPr>
          <p:spPr>
            <a:xfrm>
              <a:off x="1504950" y="870450"/>
              <a:ext cx="5022475" cy="4596275"/>
            </a:xfrm>
            <a:custGeom>
              <a:avLst/>
              <a:gdLst/>
              <a:ahLst/>
              <a:cxnLst/>
              <a:rect l="l" t="t" r="r" b="b"/>
              <a:pathLst>
                <a:path w="200899" h="183851" extrusionOk="0">
                  <a:moveTo>
                    <a:pt x="188497" y="0"/>
                  </a:moveTo>
                  <a:lnTo>
                    <a:pt x="152273" y="36224"/>
                  </a:lnTo>
                  <a:lnTo>
                    <a:pt x="137813" y="33381"/>
                  </a:lnTo>
                  <a:lnTo>
                    <a:pt x="43332" y="127960"/>
                  </a:lnTo>
                  <a:cubicBezTo>
                    <a:pt x="50537" y="135166"/>
                    <a:pt x="50537" y="146783"/>
                    <a:pt x="43332" y="153964"/>
                  </a:cubicBezTo>
                  <a:cubicBezTo>
                    <a:pt x="39741" y="157567"/>
                    <a:pt x="35041" y="159368"/>
                    <a:pt x="30339" y="159368"/>
                  </a:cubicBezTo>
                  <a:cubicBezTo>
                    <a:pt x="25636" y="159368"/>
                    <a:pt x="20930" y="157567"/>
                    <a:pt x="17328" y="153964"/>
                  </a:cubicBezTo>
                  <a:lnTo>
                    <a:pt x="0" y="171292"/>
                  </a:lnTo>
                  <a:lnTo>
                    <a:pt x="98" y="171390"/>
                  </a:lnTo>
                  <a:cubicBezTo>
                    <a:pt x="8513" y="179805"/>
                    <a:pt x="19526" y="183851"/>
                    <a:pt x="30384" y="183851"/>
                  </a:cubicBezTo>
                  <a:cubicBezTo>
                    <a:pt x="38976" y="183851"/>
                    <a:pt x="47471" y="181318"/>
                    <a:pt x="54508" y="176414"/>
                  </a:cubicBezTo>
                  <a:cubicBezTo>
                    <a:pt x="64385" y="169650"/>
                    <a:pt x="70806" y="159430"/>
                    <a:pt x="72619" y="147739"/>
                  </a:cubicBezTo>
                  <a:cubicBezTo>
                    <a:pt x="74531" y="136293"/>
                    <a:pt x="78698" y="127274"/>
                    <a:pt x="85119" y="120853"/>
                  </a:cubicBezTo>
                  <a:lnTo>
                    <a:pt x="123671" y="82178"/>
                  </a:lnTo>
                  <a:cubicBezTo>
                    <a:pt x="129461" y="84153"/>
                    <a:pt x="135429" y="85118"/>
                    <a:pt x="141352" y="85118"/>
                  </a:cubicBezTo>
                  <a:cubicBezTo>
                    <a:pt x="155638" y="85118"/>
                    <a:pt x="169659" y="79505"/>
                    <a:pt x="180262" y="68919"/>
                  </a:cubicBezTo>
                  <a:cubicBezTo>
                    <a:pt x="196217" y="52964"/>
                    <a:pt x="200898" y="29215"/>
                    <a:pt x="192051" y="8407"/>
                  </a:cubicBezTo>
                  <a:lnTo>
                    <a:pt x="1884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2898;p81">
            <a:extLst>
              <a:ext uri="{FF2B5EF4-FFF2-40B4-BE49-F238E27FC236}">
                <a16:creationId xmlns:a16="http://schemas.microsoft.com/office/drawing/2014/main" id="{C768B0DD-458A-14F9-E13D-F2DE5B828B81}"/>
              </a:ext>
            </a:extLst>
          </p:cNvPr>
          <p:cNvGrpSpPr/>
          <p:nvPr/>
        </p:nvGrpSpPr>
        <p:grpSpPr>
          <a:xfrm>
            <a:off x="6194148" y="2100602"/>
            <a:ext cx="703836" cy="740191"/>
            <a:chOff x="1190625" y="238125"/>
            <a:chExt cx="5228350" cy="5228350"/>
          </a:xfrm>
        </p:grpSpPr>
        <p:sp>
          <p:nvSpPr>
            <p:cNvPr id="1892" name="Google Shape;2899;p81">
              <a:extLst>
                <a:ext uri="{FF2B5EF4-FFF2-40B4-BE49-F238E27FC236}">
                  <a16:creationId xmlns:a16="http://schemas.microsoft.com/office/drawing/2014/main" id="{8CC60EE9-7F6F-8547-78D9-CD6764404458}"/>
                </a:ext>
              </a:extLst>
            </p:cNvPr>
            <p:cNvSpPr/>
            <p:nvPr/>
          </p:nvSpPr>
          <p:spPr>
            <a:xfrm>
              <a:off x="1190625" y="391300"/>
              <a:ext cx="1531800" cy="765925"/>
            </a:xfrm>
            <a:custGeom>
              <a:avLst/>
              <a:gdLst/>
              <a:ahLst/>
              <a:cxnLst/>
              <a:rect l="l" t="t" r="r" b="b"/>
              <a:pathLst>
                <a:path w="61272" h="30637" extrusionOk="0">
                  <a:moveTo>
                    <a:pt x="0" y="0"/>
                  </a:moveTo>
                  <a:cubicBezTo>
                    <a:pt x="0" y="16887"/>
                    <a:pt x="13749" y="30636"/>
                    <a:pt x="30636" y="30636"/>
                  </a:cubicBezTo>
                  <a:cubicBezTo>
                    <a:pt x="47523" y="30636"/>
                    <a:pt x="61272" y="16887"/>
                    <a:pt x="61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2900;p81">
              <a:extLst>
                <a:ext uri="{FF2B5EF4-FFF2-40B4-BE49-F238E27FC236}">
                  <a16:creationId xmlns:a16="http://schemas.microsoft.com/office/drawing/2014/main" id="{E4EE34BC-9EC7-C39B-9F3C-528485BA3AF6}"/>
                </a:ext>
              </a:extLst>
            </p:cNvPr>
            <p:cNvSpPr/>
            <p:nvPr/>
          </p:nvSpPr>
          <p:spPr>
            <a:xfrm>
              <a:off x="4887150" y="391300"/>
              <a:ext cx="1531825" cy="765925"/>
            </a:xfrm>
            <a:custGeom>
              <a:avLst/>
              <a:gdLst/>
              <a:ahLst/>
              <a:cxnLst/>
              <a:rect l="l" t="t" r="r" b="b"/>
              <a:pathLst>
                <a:path w="61273" h="30637" extrusionOk="0">
                  <a:moveTo>
                    <a:pt x="0" y="0"/>
                  </a:moveTo>
                  <a:cubicBezTo>
                    <a:pt x="0" y="16887"/>
                    <a:pt x="13750" y="30636"/>
                    <a:pt x="30636" y="30636"/>
                  </a:cubicBezTo>
                  <a:cubicBezTo>
                    <a:pt x="47547" y="30636"/>
                    <a:pt x="61272" y="16887"/>
                    <a:pt x="61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2901;p81">
              <a:extLst>
                <a:ext uri="{FF2B5EF4-FFF2-40B4-BE49-F238E27FC236}">
                  <a16:creationId xmlns:a16="http://schemas.microsoft.com/office/drawing/2014/main" id="{5E0F1146-C624-BCC9-1CDB-DB8A3CCB54D5}"/>
                </a:ext>
              </a:extLst>
            </p:cNvPr>
            <p:cNvSpPr/>
            <p:nvPr/>
          </p:nvSpPr>
          <p:spPr>
            <a:xfrm>
              <a:off x="1190625" y="238125"/>
              <a:ext cx="5228350" cy="3543375"/>
            </a:xfrm>
            <a:custGeom>
              <a:avLst/>
              <a:gdLst/>
              <a:ahLst/>
              <a:cxnLst/>
              <a:rect l="l" t="t" r="r" b="b"/>
              <a:pathLst>
                <a:path w="209134" h="141735" extrusionOk="0">
                  <a:moveTo>
                    <a:pt x="0" y="0"/>
                  </a:moveTo>
                  <a:lnTo>
                    <a:pt x="0" y="12254"/>
                  </a:lnTo>
                  <a:lnTo>
                    <a:pt x="67816" y="12254"/>
                  </a:lnTo>
                  <a:cubicBezTo>
                    <a:pt x="84727" y="12254"/>
                    <a:pt x="98452" y="25979"/>
                    <a:pt x="98452" y="42890"/>
                  </a:cubicBezTo>
                  <a:lnTo>
                    <a:pt x="98452" y="141734"/>
                  </a:lnTo>
                  <a:lnTo>
                    <a:pt x="110706" y="141734"/>
                  </a:lnTo>
                  <a:lnTo>
                    <a:pt x="110706" y="42890"/>
                  </a:lnTo>
                  <a:cubicBezTo>
                    <a:pt x="110706" y="25979"/>
                    <a:pt x="124431" y="12254"/>
                    <a:pt x="141342" y="12254"/>
                  </a:cubicBezTo>
                  <a:lnTo>
                    <a:pt x="209133" y="12254"/>
                  </a:lnTo>
                  <a:lnTo>
                    <a:pt x="209133" y="0"/>
                  </a:lnTo>
                  <a:lnTo>
                    <a:pt x="141342" y="0"/>
                  </a:lnTo>
                  <a:cubicBezTo>
                    <a:pt x="125779" y="0"/>
                    <a:pt x="112054" y="8333"/>
                    <a:pt x="104579" y="20832"/>
                  </a:cubicBezTo>
                  <a:cubicBezTo>
                    <a:pt x="97104" y="8333"/>
                    <a:pt x="83379" y="0"/>
                    <a:pt x="67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2902;p81">
              <a:extLst>
                <a:ext uri="{FF2B5EF4-FFF2-40B4-BE49-F238E27FC236}">
                  <a16:creationId xmlns:a16="http://schemas.microsoft.com/office/drawing/2014/main" id="{874629AB-FA5A-286B-719D-0AF7D14BAB47}"/>
                </a:ext>
              </a:extLst>
            </p:cNvPr>
            <p:cNvSpPr/>
            <p:nvPr/>
          </p:nvSpPr>
          <p:spPr>
            <a:xfrm>
              <a:off x="3805075" y="238125"/>
              <a:ext cx="2613900" cy="3543375"/>
            </a:xfrm>
            <a:custGeom>
              <a:avLst/>
              <a:gdLst/>
              <a:ahLst/>
              <a:cxnLst/>
              <a:rect l="l" t="t" r="r" b="b"/>
              <a:pathLst>
                <a:path w="104556" h="141735" extrusionOk="0">
                  <a:moveTo>
                    <a:pt x="36764" y="0"/>
                  </a:moveTo>
                  <a:cubicBezTo>
                    <a:pt x="21201" y="0"/>
                    <a:pt x="7476" y="8333"/>
                    <a:pt x="1" y="20832"/>
                  </a:cubicBezTo>
                  <a:lnTo>
                    <a:pt x="1" y="141734"/>
                  </a:lnTo>
                  <a:lnTo>
                    <a:pt x="6128" y="141734"/>
                  </a:lnTo>
                  <a:lnTo>
                    <a:pt x="6128" y="42890"/>
                  </a:lnTo>
                  <a:cubicBezTo>
                    <a:pt x="6128" y="25979"/>
                    <a:pt x="19853" y="12254"/>
                    <a:pt x="36764" y="12254"/>
                  </a:cubicBezTo>
                  <a:lnTo>
                    <a:pt x="104555" y="12254"/>
                  </a:lnTo>
                  <a:lnTo>
                    <a:pt x="1045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2903;p81">
              <a:extLst>
                <a:ext uri="{FF2B5EF4-FFF2-40B4-BE49-F238E27FC236}">
                  <a16:creationId xmlns:a16="http://schemas.microsoft.com/office/drawing/2014/main" id="{EE138F0E-19F1-8759-796D-D8B7CFC90742}"/>
                </a:ext>
              </a:extLst>
            </p:cNvPr>
            <p:cNvSpPr/>
            <p:nvPr/>
          </p:nvSpPr>
          <p:spPr>
            <a:xfrm>
              <a:off x="3192375" y="3628300"/>
              <a:ext cx="1225450" cy="1669675"/>
            </a:xfrm>
            <a:custGeom>
              <a:avLst/>
              <a:gdLst/>
              <a:ahLst/>
              <a:cxnLst/>
              <a:rect l="l" t="t" r="r" b="b"/>
              <a:pathLst>
                <a:path w="49018" h="66787" extrusionOk="0">
                  <a:moveTo>
                    <a:pt x="6740" y="0"/>
                  </a:moveTo>
                  <a:lnTo>
                    <a:pt x="0" y="66786"/>
                  </a:lnTo>
                  <a:lnTo>
                    <a:pt x="49018" y="66786"/>
                  </a:lnTo>
                  <a:lnTo>
                    <a:pt x="422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2904;p81">
              <a:extLst>
                <a:ext uri="{FF2B5EF4-FFF2-40B4-BE49-F238E27FC236}">
                  <a16:creationId xmlns:a16="http://schemas.microsoft.com/office/drawing/2014/main" id="{3E5E7552-32C7-0AF7-6F88-F3FA0C67FF6C}"/>
                </a:ext>
              </a:extLst>
            </p:cNvPr>
            <p:cNvSpPr/>
            <p:nvPr/>
          </p:nvSpPr>
          <p:spPr>
            <a:xfrm>
              <a:off x="3805075" y="3628300"/>
              <a:ext cx="612750" cy="1669675"/>
            </a:xfrm>
            <a:custGeom>
              <a:avLst/>
              <a:gdLst/>
              <a:ahLst/>
              <a:cxnLst/>
              <a:rect l="l" t="t" r="r" b="b"/>
              <a:pathLst>
                <a:path w="24510" h="66787" extrusionOk="0">
                  <a:moveTo>
                    <a:pt x="1" y="0"/>
                  </a:moveTo>
                  <a:lnTo>
                    <a:pt x="1" y="66786"/>
                  </a:lnTo>
                  <a:lnTo>
                    <a:pt x="24510" y="66786"/>
                  </a:lnTo>
                  <a:lnTo>
                    <a:pt x="177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2905;p81">
              <a:extLst>
                <a:ext uri="{FF2B5EF4-FFF2-40B4-BE49-F238E27FC236}">
                  <a16:creationId xmlns:a16="http://schemas.microsoft.com/office/drawing/2014/main" id="{DDF4E2AA-DFA6-0992-948E-D3A205F8B0E8}"/>
                </a:ext>
              </a:extLst>
            </p:cNvPr>
            <p:cNvSpPr/>
            <p:nvPr/>
          </p:nvSpPr>
          <p:spPr>
            <a:xfrm>
              <a:off x="2732825" y="5160075"/>
              <a:ext cx="2144550" cy="306400"/>
            </a:xfrm>
            <a:custGeom>
              <a:avLst/>
              <a:gdLst/>
              <a:ahLst/>
              <a:cxnLst/>
              <a:rect l="l" t="t" r="r" b="b"/>
              <a:pathLst>
                <a:path w="85782" h="12256" extrusionOk="0">
                  <a:moveTo>
                    <a:pt x="1" y="1"/>
                  </a:moveTo>
                  <a:lnTo>
                    <a:pt x="1" y="12255"/>
                  </a:lnTo>
                  <a:lnTo>
                    <a:pt x="85781" y="12255"/>
                  </a:lnTo>
                  <a:lnTo>
                    <a:pt x="857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2906;p81">
              <a:extLst>
                <a:ext uri="{FF2B5EF4-FFF2-40B4-BE49-F238E27FC236}">
                  <a16:creationId xmlns:a16="http://schemas.microsoft.com/office/drawing/2014/main" id="{0B8B3C5C-241B-FFAD-4CA9-8DCDC00110EC}"/>
                </a:ext>
              </a:extLst>
            </p:cNvPr>
            <p:cNvSpPr/>
            <p:nvPr/>
          </p:nvSpPr>
          <p:spPr>
            <a:xfrm>
              <a:off x="3805075" y="5160075"/>
              <a:ext cx="1072300" cy="306400"/>
            </a:xfrm>
            <a:custGeom>
              <a:avLst/>
              <a:gdLst/>
              <a:ahLst/>
              <a:cxnLst/>
              <a:rect l="l" t="t" r="r" b="b"/>
              <a:pathLst>
                <a:path w="42892" h="12256" extrusionOk="0">
                  <a:moveTo>
                    <a:pt x="1" y="1"/>
                  </a:moveTo>
                  <a:lnTo>
                    <a:pt x="1" y="12255"/>
                  </a:lnTo>
                  <a:lnTo>
                    <a:pt x="42891" y="12255"/>
                  </a:lnTo>
                  <a:lnTo>
                    <a:pt x="428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8850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53"/>
          <p:cNvSpPr txBox="1">
            <a:spLocks noGrp="1"/>
          </p:cNvSpPr>
          <p:nvPr>
            <p:ph type="subTitle" idx="1"/>
          </p:nvPr>
        </p:nvSpPr>
        <p:spPr>
          <a:xfrm>
            <a:off x="781500" y="3176650"/>
            <a:ext cx="2434800" cy="10097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effectLst/>
                <a:latin typeface="Times New Roman" panose="02020603050405020304" pitchFamily="18" charset="0"/>
                <a:ea typeface="Yu Gothic" panose="020B0400000000000000" pitchFamily="34" charset="-128"/>
              </a:rPr>
              <a:t>Một</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hộ</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gia</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đình</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nhận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hóa</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đơn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tiền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điện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hàng</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tháng</a:t>
            </a:r>
            <a:endParaRPr dirty="0"/>
          </a:p>
        </p:txBody>
      </p:sp>
      <p:sp>
        <p:nvSpPr>
          <p:cNvPr id="1916" name="Google Shape;1916;p53"/>
          <p:cNvSpPr txBox="1">
            <a:spLocks noGrp="1"/>
          </p:cNvSpPr>
          <p:nvPr>
            <p:ph type="title"/>
          </p:nvPr>
        </p:nvSpPr>
        <p:spPr>
          <a:xfrm>
            <a:off x="822900" y="2564950"/>
            <a:ext cx="2393400" cy="60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a:effectLst/>
                <a:latin typeface="Times New Roman" panose="02020603050405020304" pitchFamily="18" charset="0"/>
                <a:ea typeface="Yu Gothic" panose="020B0400000000000000" pitchFamily="34" charset="-128"/>
              </a:rPr>
              <a:t>Thuận</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tiện</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trong</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thanh</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toán</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và</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lưu</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trữ</a:t>
            </a:r>
            <a:endParaRPr dirty="0"/>
          </a:p>
        </p:txBody>
      </p:sp>
      <p:sp>
        <p:nvSpPr>
          <p:cNvPr id="1917" name="Google Shape;1917;p53"/>
          <p:cNvSpPr txBox="1">
            <a:spLocks noGrp="1"/>
          </p:cNvSpPr>
          <p:nvPr>
            <p:ph type="title" idx="2"/>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effectLst/>
                <a:latin typeface="Roboto" panose="02000000000000000000" pitchFamily="2" charset="0"/>
                <a:ea typeface="Roboto" panose="02000000000000000000" pitchFamily="2" charset="0"/>
                <a:cs typeface="Roboto" panose="02000000000000000000" pitchFamily="2" charset="0"/>
              </a:rPr>
              <a:t>2. </a:t>
            </a:r>
            <a:r>
              <a:rPr lang="en-US" sz="2800" b="1" dirty="0" err="1">
                <a:effectLst/>
                <a:latin typeface="Roboto" panose="02000000000000000000" pitchFamily="2" charset="0"/>
                <a:ea typeface="Roboto" panose="02000000000000000000" pitchFamily="2" charset="0"/>
                <a:cs typeface="Roboto" panose="02000000000000000000" pitchFamily="2" charset="0"/>
              </a:rPr>
              <a:t>Tình</a:t>
            </a:r>
            <a:r>
              <a:rPr lang="en-US" sz="2800" b="1" dirty="0">
                <a:effectLst/>
                <a:latin typeface="Roboto" panose="02000000000000000000" pitchFamily="2" charset="0"/>
                <a:ea typeface="Roboto" panose="02000000000000000000" pitchFamily="2" charset="0"/>
                <a:cs typeface="Roboto" panose="02000000000000000000" pitchFamily="2" charset="0"/>
              </a:rPr>
              <a:t> </a:t>
            </a:r>
            <a:r>
              <a:rPr lang="en-US" sz="2800" b="1" dirty="0" err="1">
                <a:effectLst/>
                <a:latin typeface="Roboto" panose="02000000000000000000" pitchFamily="2" charset="0"/>
                <a:ea typeface="Roboto" panose="02000000000000000000" pitchFamily="2" charset="0"/>
                <a:cs typeface="Roboto" panose="02000000000000000000" pitchFamily="2" charset="0"/>
              </a:rPr>
              <a:t>huống</a:t>
            </a:r>
            <a:r>
              <a:rPr lang="en-US" sz="2800" b="1" dirty="0">
                <a:effectLst/>
                <a:latin typeface="Roboto" panose="02000000000000000000" pitchFamily="2" charset="0"/>
                <a:ea typeface="Roboto" panose="02000000000000000000" pitchFamily="2" charset="0"/>
                <a:cs typeface="Roboto" panose="02000000000000000000" pitchFamily="2" charset="0"/>
              </a:rPr>
              <a:t> </a:t>
            </a:r>
            <a:r>
              <a:rPr lang="en-US" sz="2800" b="1" dirty="0" err="1">
                <a:effectLst/>
                <a:latin typeface="Roboto" panose="02000000000000000000" pitchFamily="2" charset="0"/>
                <a:ea typeface="Roboto" panose="02000000000000000000" pitchFamily="2" charset="0"/>
                <a:cs typeface="Roboto" panose="02000000000000000000" pitchFamily="2" charset="0"/>
              </a:rPr>
              <a:t>ứng</a:t>
            </a:r>
            <a:r>
              <a:rPr lang="en-US" sz="2800" b="1" dirty="0">
                <a:effectLst/>
                <a:latin typeface="Roboto" panose="02000000000000000000" pitchFamily="2" charset="0"/>
                <a:ea typeface="Roboto" panose="02000000000000000000" pitchFamily="2" charset="0"/>
                <a:cs typeface="Roboto" panose="02000000000000000000" pitchFamily="2" charset="0"/>
              </a:rPr>
              <a:t> </a:t>
            </a:r>
            <a:r>
              <a:rPr lang="en-US" sz="2800" b="1" dirty="0" err="1">
                <a:effectLst/>
                <a:latin typeface="Roboto" panose="02000000000000000000" pitchFamily="2" charset="0"/>
                <a:ea typeface="Roboto" panose="02000000000000000000" pitchFamily="2" charset="0"/>
                <a:cs typeface="Roboto" panose="02000000000000000000" pitchFamily="2" charset="0"/>
              </a:rPr>
              <a:t>dụng</a:t>
            </a:r>
            <a:endParaRPr sz="2800" dirty="0">
              <a:latin typeface="Roboto" panose="02000000000000000000" pitchFamily="2" charset="0"/>
              <a:ea typeface="Roboto" panose="02000000000000000000" pitchFamily="2" charset="0"/>
              <a:cs typeface="Roboto" panose="02000000000000000000" pitchFamily="2" charset="0"/>
            </a:endParaRPr>
          </a:p>
        </p:txBody>
      </p:sp>
      <p:sp>
        <p:nvSpPr>
          <p:cNvPr id="1918" name="Google Shape;1918;p53"/>
          <p:cNvSpPr txBox="1">
            <a:spLocks noGrp="1"/>
          </p:cNvSpPr>
          <p:nvPr>
            <p:ph type="title" idx="3"/>
          </p:nvPr>
        </p:nvSpPr>
        <p:spPr>
          <a:xfrm>
            <a:off x="3375300" y="2564950"/>
            <a:ext cx="2393400" cy="60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a:effectLst/>
                <a:latin typeface="Times New Roman" panose="02020603050405020304" pitchFamily="18" charset="0"/>
                <a:ea typeface="Yu Gothic" panose="020B0400000000000000" pitchFamily="34" charset="-128"/>
              </a:rPr>
              <a:t>Tiết</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kiệm</a:t>
            </a:r>
            <a:r>
              <a:rPr lang="en-US" sz="1800" b="1" dirty="0">
                <a:effectLst/>
                <a:latin typeface="Times New Roman" panose="02020603050405020304" pitchFamily="18" charset="0"/>
                <a:ea typeface="Yu Gothic" panose="020B0400000000000000" pitchFamily="34" charset="-128"/>
              </a:rPr>
              <a:t> chi </a:t>
            </a:r>
            <a:r>
              <a:rPr lang="en-US" sz="1800" b="1" dirty="0" err="1">
                <a:effectLst/>
                <a:latin typeface="Times New Roman" panose="02020603050405020304" pitchFamily="18" charset="0"/>
                <a:ea typeface="Yu Gothic" panose="020B0400000000000000" pitchFamily="34" charset="-128"/>
              </a:rPr>
              <a:t>phí</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và</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bảo</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vệ</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môi</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trường</a:t>
            </a:r>
            <a:endParaRPr dirty="0"/>
          </a:p>
        </p:txBody>
      </p:sp>
      <p:sp>
        <p:nvSpPr>
          <p:cNvPr id="1919" name="Google Shape;1919;p53"/>
          <p:cNvSpPr txBox="1">
            <a:spLocks noGrp="1"/>
          </p:cNvSpPr>
          <p:nvPr>
            <p:ph type="subTitle" idx="4"/>
          </p:nvPr>
        </p:nvSpPr>
        <p:spPr>
          <a:xfrm>
            <a:off x="3333900" y="3176649"/>
            <a:ext cx="2476200" cy="100975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effectLst/>
                <a:latin typeface="Times New Roman" panose="02020603050405020304" pitchFamily="18" charset="0"/>
                <a:ea typeface="Yu Gothic" panose="020B0400000000000000" pitchFamily="34" charset="-128"/>
              </a:rPr>
              <a:t>Công</a:t>
            </a:r>
            <a:r>
              <a:rPr lang="en-US" sz="1800" dirty="0">
                <a:effectLst/>
                <a:latin typeface="Times New Roman" panose="02020603050405020304" pitchFamily="18" charset="0"/>
                <a:ea typeface="Yu Gothic" panose="020B0400000000000000" pitchFamily="34" charset="-128"/>
              </a:rPr>
              <a:t> ty </a:t>
            </a:r>
            <a:r>
              <a:rPr lang="en-US" sz="1800" dirty="0" err="1">
                <a:effectLst/>
                <a:latin typeface="Times New Roman" panose="02020603050405020304" pitchFamily="18" charset="0"/>
                <a:ea typeface="Yu Gothic" panose="020B0400000000000000" pitchFamily="34" charset="-128"/>
              </a:rPr>
              <a:t>cung</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cấp</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điện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muốn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giảm</a:t>
            </a:r>
            <a:r>
              <a:rPr lang="en-US" sz="1800" dirty="0">
                <a:effectLst/>
                <a:latin typeface="Times New Roman" panose="02020603050405020304" pitchFamily="18" charset="0"/>
                <a:ea typeface="Yu Gothic" panose="020B0400000000000000" pitchFamily="34" charset="-128"/>
              </a:rPr>
              <a:t> chi </a:t>
            </a:r>
            <a:r>
              <a:rPr lang="en-US" sz="1800" dirty="0" err="1">
                <a:effectLst/>
                <a:latin typeface="Times New Roman" panose="02020603050405020304" pitchFamily="18" charset="0"/>
                <a:ea typeface="Yu Gothic" panose="020B0400000000000000" pitchFamily="34" charset="-128"/>
              </a:rPr>
              <a:t>phí</a:t>
            </a:r>
            <a:r>
              <a:rPr lang="en-US" sz="1800" dirty="0">
                <a:effectLst/>
                <a:latin typeface="Times New Roman" panose="02020603050405020304" pitchFamily="18" charset="0"/>
                <a:ea typeface="Yu Gothic" panose="020B0400000000000000" pitchFamily="34" charset="-128"/>
              </a:rPr>
              <a:t> in </a:t>
            </a:r>
            <a:r>
              <a:rPr lang="en-US" sz="1800" dirty="0" err="1">
                <a:effectLst/>
                <a:latin typeface="Times New Roman" panose="02020603050405020304" pitchFamily="18" charset="0"/>
                <a:ea typeface="Yu Gothic" panose="020B0400000000000000" pitchFamily="34" charset="-128"/>
              </a:rPr>
              <a:t>ấn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và</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gửi</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hóa</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đơn</a:t>
            </a:r>
            <a:r>
              <a:rPr lang="en-US" sz="1800" dirty="0">
                <a:effectLst/>
                <a:latin typeface="Times New Roman" panose="02020603050405020304" pitchFamily="18" charset="0"/>
                <a:ea typeface="Yu Gothic" panose="020B0400000000000000" pitchFamily="34" charset="-128"/>
              </a:rPr>
              <a:t>.</a:t>
            </a:r>
            <a:endParaRPr dirty="0"/>
          </a:p>
        </p:txBody>
      </p:sp>
      <p:sp>
        <p:nvSpPr>
          <p:cNvPr id="1920" name="Google Shape;1920;p53"/>
          <p:cNvSpPr txBox="1">
            <a:spLocks noGrp="1"/>
          </p:cNvSpPr>
          <p:nvPr>
            <p:ph type="title" idx="5"/>
          </p:nvPr>
        </p:nvSpPr>
        <p:spPr>
          <a:xfrm>
            <a:off x="5927700" y="2564950"/>
            <a:ext cx="2393400" cy="60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a:effectLst/>
                <a:latin typeface="Times New Roman" panose="02020603050405020304" pitchFamily="18" charset="0"/>
                <a:ea typeface="Yu Gothic" panose="020B0400000000000000" pitchFamily="34" charset="-128"/>
              </a:rPr>
              <a:t>Tăng</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cường</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trải</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nghiệm</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khách</a:t>
            </a:r>
            <a:r>
              <a:rPr lang="en-US" sz="1800" b="1" dirty="0">
                <a:effectLst/>
                <a:latin typeface="Times New Roman" panose="02020603050405020304" pitchFamily="18" charset="0"/>
                <a:ea typeface="Yu Gothic" panose="020B0400000000000000" pitchFamily="34" charset="-128"/>
              </a:rPr>
              <a:t> </a:t>
            </a:r>
            <a:r>
              <a:rPr lang="en-US" sz="1800" b="1" dirty="0" err="1">
                <a:effectLst/>
                <a:latin typeface="Times New Roman" panose="02020603050405020304" pitchFamily="18" charset="0"/>
                <a:ea typeface="Yu Gothic" panose="020B0400000000000000" pitchFamily="34" charset="-128"/>
              </a:rPr>
              <a:t>hàng</a:t>
            </a:r>
            <a:endParaRPr dirty="0"/>
          </a:p>
        </p:txBody>
      </p:sp>
      <p:sp>
        <p:nvSpPr>
          <p:cNvPr id="1921" name="Google Shape;1921;p53"/>
          <p:cNvSpPr txBox="1">
            <a:spLocks noGrp="1"/>
          </p:cNvSpPr>
          <p:nvPr>
            <p:ph type="subTitle" idx="6"/>
          </p:nvPr>
        </p:nvSpPr>
        <p:spPr>
          <a:xfrm>
            <a:off x="5886300" y="3176650"/>
            <a:ext cx="2476200" cy="10097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effectLst/>
                <a:latin typeface="Times New Roman" panose="02020603050405020304" pitchFamily="18" charset="0"/>
                <a:ea typeface="Yu Gothic" panose="020B0400000000000000" pitchFamily="34" charset="-128"/>
              </a:rPr>
              <a:t>Công</a:t>
            </a:r>
            <a:r>
              <a:rPr lang="en-US" sz="1800" dirty="0">
                <a:effectLst/>
                <a:latin typeface="Times New Roman" panose="02020603050405020304" pitchFamily="18" charset="0"/>
                <a:ea typeface="Yu Gothic" panose="020B0400000000000000" pitchFamily="34" charset="-128"/>
              </a:rPr>
              <a:t> ty </a:t>
            </a:r>
            <a:r>
              <a:rPr lang="en-US" sz="1800" dirty="0" err="1">
                <a:effectLst/>
                <a:latin typeface="Times New Roman" panose="02020603050405020304" pitchFamily="18" charset="0"/>
                <a:ea typeface="Yu Gothic" panose="020B0400000000000000" pitchFamily="34" charset="-128"/>
              </a:rPr>
              <a:t>điện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lực</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muốn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cải</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thiện</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dịch</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vụ</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khách</a:t>
            </a:r>
            <a:r>
              <a:rPr lang="en-US" sz="1800" dirty="0">
                <a:effectLst/>
                <a:latin typeface="Times New Roman" panose="02020603050405020304" pitchFamily="18" charset="0"/>
                <a:ea typeface="Yu Gothic" panose="020B0400000000000000" pitchFamily="34" charset="-128"/>
              </a:rPr>
              <a:t> </a:t>
            </a:r>
            <a:r>
              <a:rPr lang="en-US" sz="1800" dirty="0" err="1">
                <a:effectLst/>
                <a:latin typeface="Times New Roman" panose="02020603050405020304" pitchFamily="18" charset="0"/>
                <a:ea typeface="Yu Gothic" panose="020B0400000000000000" pitchFamily="34" charset="-128"/>
              </a:rPr>
              <a:t>hàng</a:t>
            </a:r>
            <a:r>
              <a:rPr lang="en-US" sz="1800" dirty="0">
                <a:effectLst/>
                <a:latin typeface="Times New Roman" panose="02020603050405020304" pitchFamily="18" charset="0"/>
                <a:ea typeface="Yu Gothic" panose="020B0400000000000000" pitchFamily="34" charset="-128"/>
              </a:rPr>
              <a:t>.</a:t>
            </a:r>
            <a:endParaRPr dirty="0"/>
          </a:p>
        </p:txBody>
      </p:sp>
      <p:grpSp>
        <p:nvGrpSpPr>
          <p:cNvPr id="1922" name="Google Shape;1922;p53"/>
          <p:cNvGrpSpPr/>
          <p:nvPr/>
        </p:nvGrpSpPr>
        <p:grpSpPr>
          <a:xfrm>
            <a:off x="4284702" y="1877408"/>
            <a:ext cx="574596" cy="538708"/>
            <a:chOff x="1190625" y="401700"/>
            <a:chExt cx="5228350" cy="4901800"/>
          </a:xfrm>
        </p:grpSpPr>
        <p:sp>
          <p:nvSpPr>
            <p:cNvPr id="1923" name="Google Shape;1923;p53"/>
            <p:cNvSpPr/>
            <p:nvPr/>
          </p:nvSpPr>
          <p:spPr>
            <a:xfrm>
              <a:off x="1190625" y="401700"/>
              <a:ext cx="5228350" cy="4901800"/>
            </a:xfrm>
            <a:custGeom>
              <a:avLst/>
              <a:gdLst/>
              <a:ahLst/>
              <a:cxnLst/>
              <a:rect l="l" t="t" r="r" b="b"/>
              <a:pathLst>
                <a:path w="209134" h="196072" extrusionOk="0">
                  <a:moveTo>
                    <a:pt x="0" y="1"/>
                  </a:moveTo>
                  <a:lnTo>
                    <a:pt x="0" y="196071"/>
                  </a:lnTo>
                  <a:lnTo>
                    <a:pt x="209133" y="196071"/>
                  </a:lnTo>
                  <a:lnTo>
                    <a:pt x="2091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3"/>
            <p:cNvSpPr/>
            <p:nvPr/>
          </p:nvSpPr>
          <p:spPr>
            <a:xfrm>
              <a:off x="3805075" y="401700"/>
              <a:ext cx="2613900" cy="4901800"/>
            </a:xfrm>
            <a:custGeom>
              <a:avLst/>
              <a:gdLst/>
              <a:ahLst/>
              <a:cxnLst/>
              <a:rect l="l" t="t" r="r" b="b"/>
              <a:pathLst>
                <a:path w="104556" h="196072" extrusionOk="0">
                  <a:moveTo>
                    <a:pt x="1" y="1"/>
                  </a:moveTo>
                  <a:lnTo>
                    <a:pt x="1" y="196071"/>
                  </a:lnTo>
                  <a:lnTo>
                    <a:pt x="104555" y="196071"/>
                  </a:lnTo>
                  <a:lnTo>
                    <a:pt x="1045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3"/>
            <p:cNvSpPr/>
            <p:nvPr/>
          </p:nvSpPr>
          <p:spPr>
            <a:xfrm>
              <a:off x="1813750" y="1014425"/>
              <a:ext cx="3982700" cy="2450900"/>
            </a:xfrm>
            <a:custGeom>
              <a:avLst/>
              <a:gdLst/>
              <a:ahLst/>
              <a:cxnLst/>
              <a:rect l="l" t="t" r="r" b="b"/>
              <a:pathLst>
                <a:path w="159308" h="98036" extrusionOk="0">
                  <a:moveTo>
                    <a:pt x="0" y="1"/>
                  </a:moveTo>
                  <a:lnTo>
                    <a:pt x="0" y="98036"/>
                  </a:lnTo>
                  <a:lnTo>
                    <a:pt x="73527" y="98036"/>
                  </a:lnTo>
                  <a:lnTo>
                    <a:pt x="73527" y="91909"/>
                  </a:lnTo>
                  <a:cubicBezTo>
                    <a:pt x="73527" y="88477"/>
                    <a:pt x="76223" y="85781"/>
                    <a:pt x="79654" y="85781"/>
                  </a:cubicBezTo>
                  <a:cubicBezTo>
                    <a:pt x="83085" y="85781"/>
                    <a:pt x="85781" y="88477"/>
                    <a:pt x="85781" y="91909"/>
                  </a:cubicBezTo>
                  <a:lnTo>
                    <a:pt x="85781" y="98036"/>
                  </a:lnTo>
                  <a:lnTo>
                    <a:pt x="159307" y="98036"/>
                  </a:lnTo>
                  <a:lnTo>
                    <a:pt x="159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3"/>
            <p:cNvSpPr/>
            <p:nvPr/>
          </p:nvSpPr>
          <p:spPr>
            <a:xfrm>
              <a:off x="3805075" y="1014425"/>
              <a:ext cx="1991375" cy="2450900"/>
            </a:xfrm>
            <a:custGeom>
              <a:avLst/>
              <a:gdLst/>
              <a:ahLst/>
              <a:cxnLst/>
              <a:rect l="l" t="t" r="r" b="b"/>
              <a:pathLst>
                <a:path w="79655" h="98036" extrusionOk="0">
                  <a:moveTo>
                    <a:pt x="1" y="1"/>
                  </a:moveTo>
                  <a:lnTo>
                    <a:pt x="1" y="85781"/>
                  </a:lnTo>
                  <a:cubicBezTo>
                    <a:pt x="3432" y="85781"/>
                    <a:pt x="6128" y="88477"/>
                    <a:pt x="6128" y="91909"/>
                  </a:cubicBezTo>
                  <a:lnTo>
                    <a:pt x="6128" y="98036"/>
                  </a:lnTo>
                  <a:lnTo>
                    <a:pt x="79654" y="98036"/>
                  </a:lnTo>
                  <a:lnTo>
                    <a:pt x="796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3"/>
            <p:cNvSpPr/>
            <p:nvPr/>
          </p:nvSpPr>
          <p:spPr>
            <a:xfrm>
              <a:off x="4877350" y="4078025"/>
              <a:ext cx="919100" cy="306375"/>
            </a:xfrm>
            <a:custGeom>
              <a:avLst/>
              <a:gdLst/>
              <a:ahLst/>
              <a:cxnLst/>
              <a:rect l="l" t="t" r="r" b="b"/>
              <a:pathLst>
                <a:path w="36764" h="12255" extrusionOk="0">
                  <a:moveTo>
                    <a:pt x="0" y="0"/>
                  </a:moveTo>
                  <a:lnTo>
                    <a:pt x="0" y="12255"/>
                  </a:lnTo>
                  <a:lnTo>
                    <a:pt x="36763" y="12255"/>
                  </a:lnTo>
                  <a:lnTo>
                    <a:pt x="36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3"/>
            <p:cNvSpPr/>
            <p:nvPr/>
          </p:nvSpPr>
          <p:spPr>
            <a:xfrm>
              <a:off x="3345550" y="3771675"/>
              <a:ext cx="919100" cy="919100"/>
            </a:xfrm>
            <a:custGeom>
              <a:avLst/>
              <a:gdLst/>
              <a:ahLst/>
              <a:cxnLst/>
              <a:rect l="l" t="t" r="r" b="b"/>
              <a:pathLst>
                <a:path w="36764" h="36764" extrusionOk="0">
                  <a:moveTo>
                    <a:pt x="18382" y="0"/>
                  </a:moveTo>
                  <a:cubicBezTo>
                    <a:pt x="8211" y="0"/>
                    <a:pt x="0" y="8211"/>
                    <a:pt x="0" y="18382"/>
                  </a:cubicBezTo>
                  <a:cubicBezTo>
                    <a:pt x="0" y="28553"/>
                    <a:pt x="8211" y="36763"/>
                    <a:pt x="18382" y="36763"/>
                  </a:cubicBezTo>
                  <a:cubicBezTo>
                    <a:pt x="28553" y="36763"/>
                    <a:pt x="36764" y="28553"/>
                    <a:pt x="36764" y="18382"/>
                  </a:cubicBezTo>
                  <a:cubicBezTo>
                    <a:pt x="36764" y="8211"/>
                    <a:pt x="28553" y="0"/>
                    <a:pt x="18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3"/>
            <p:cNvSpPr/>
            <p:nvPr/>
          </p:nvSpPr>
          <p:spPr>
            <a:xfrm>
              <a:off x="3805075" y="3771675"/>
              <a:ext cx="459575" cy="919100"/>
            </a:xfrm>
            <a:custGeom>
              <a:avLst/>
              <a:gdLst/>
              <a:ahLst/>
              <a:cxnLst/>
              <a:rect l="l" t="t" r="r" b="b"/>
              <a:pathLst>
                <a:path w="18383" h="36764" extrusionOk="0">
                  <a:moveTo>
                    <a:pt x="1" y="0"/>
                  </a:moveTo>
                  <a:lnTo>
                    <a:pt x="1" y="36763"/>
                  </a:lnTo>
                  <a:cubicBezTo>
                    <a:pt x="10172" y="36763"/>
                    <a:pt x="18383" y="28553"/>
                    <a:pt x="18383" y="18382"/>
                  </a:cubicBezTo>
                  <a:cubicBezTo>
                    <a:pt x="18383" y="8211"/>
                    <a:pt x="10172"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3"/>
            <p:cNvSpPr/>
            <p:nvPr/>
          </p:nvSpPr>
          <p:spPr>
            <a:xfrm>
              <a:off x="2457100" y="1627150"/>
              <a:ext cx="2696000" cy="857825"/>
            </a:xfrm>
            <a:custGeom>
              <a:avLst/>
              <a:gdLst/>
              <a:ahLst/>
              <a:cxnLst/>
              <a:rect l="l" t="t" r="r" b="b"/>
              <a:pathLst>
                <a:path w="107840" h="34313" extrusionOk="0">
                  <a:moveTo>
                    <a:pt x="53920" y="0"/>
                  </a:moveTo>
                  <a:cubicBezTo>
                    <a:pt x="32475" y="0"/>
                    <a:pt x="12868" y="9804"/>
                    <a:pt x="1" y="26960"/>
                  </a:cubicBezTo>
                  <a:lnTo>
                    <a:pt x="9804" y="34313"/>
                  </a:lnTo>
                  <a:cubicBezTo>
                    <a:pt x="20343" y="20343"/>
                    <a:pt x="36396" y="12255"/>
                    <a:pt x="53920" y="12255"/>
                  </a:cubicBezTo>
                  <a:cubicBezTo>
                    <a:pt x="71444" y="12255"/>
                    <a:pt x="87497" y="20343"/>
                    <a:pt x="98036" y="34313"/>
                  </a:cubicBezTo>
                  <a:lnTo>
                    <a:pt x="107839" y="26960"/>
                  </a:lnTo>
                  <a:cubicBezTo>
                    <a:pt x="94972" y="9804"/>
                    <a:pt x="75365" y="0"/>
                    <a:pt x="53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3"/>
            <p:cNvSpPr/>
            <p:nvPr/>
          </p:nvSpPr>
          <p:spPr>
            <a:xfrm>
              <a:off x="3805075" y="1627150"/>
              <a:ext cx="1348025" cy="857825"/>
            </a:xfrm>
            <a:custGeom>
              <a:avLst/>
              <a:gdLst/>
              <a:ahLst/>
              <a:cxnLst/>
              <a:rect l="l" t="t" r="r" b="b"/>
              <a:pathLst>
                <a:path w="53921" h="34313" extrusionOk="0">
                  <a:moveTo>
                    <a:pt x="1" y="0"/>
                  </a:moveTo>
                  <a:lnTo>
                    <a:pt x="1" y="12255"/>
                  </a:lnTo>
                  <a:cubicBezTo>
                    <a:pt x="17525" y="12255"/>
                    <a:pt x="33578" y="20343"/>
                    <a:pt x="44117" y="34313"/>
                  </a:cubicBezTo>
                  <a:lnTo>
                    <a:pt x="53920" y="26960"/>
                  </a:lnTo>
                  <a:cubicBezTo>
                    <a:pt x="41053" y="9804"/>
                    <a:pt x="21446"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3"/>
            <p:cNvSpPr/>
            <p:nvPr/>
          </p:nvSpPr>
          <p:spPr>
            <a:xfrm>
              <a:off x="1813750" y="3771675"/>
              <a:ext cx="919100" cy="919100"/>
            </a:xfrm>
            <a:custGeom>
              <a:avLst/>
              <a:gdLst/>
              <a:ahLst/>
              <a:cxnLst/>
              <a:rect l="l" t="t" r="r" b="b"/>
              <a:pathLst>
                <a:path w="36764" h="36764" extrusionOk="0">
                  <a:moveTo>
                    <a:pt x="12255" y="0"/>
                  </a:moveTo>
                  <a:lnTo>
                    <a:pt x="12255" y="12254"/>
                  </a:lnTo>
                  <a:lnTo>
                    <a:pt x="0" y="12254"/>
                  </a:lnTo>
                  <a:lnTo>
                    <a:pt x="0" y="24509"/>
                  </a:lnTo>
                  <a:lnTo>
                    <a:pt x="12255" y="24509"/>
                  </a:lnTo>
                  <a:lnTo>
                    <a:pt x="12255" y="36763"/>
                  </a:lnTo>
                  <a:lnTo>
                    <a:pt x="24509" y="36763"/>
                  </a:lnTo>
                  <a:lnTo>
                    <a:pt x="24509" y="24509"/>
                  </a:lnTo>
                  <a:lnTo>
                    <a:pt x="36764" y="24509"/>
                  </a:lnTo>
                  <a:lnTo>
                    <a:pt x="36764" y="12254"/>
                  </a:lnTo>
                  <a:lnTo>
                    <a:pt x="24509" y="12254"/>
                  </a:lnTo>
                  <a:lnTo>
                    <a:pt x="24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3"/>
            <p:cNvSpPr/>
            <p:nvPr/>
          </p:nvSpPr>
          <p:spPr>
            <a:xfrm>
              <a:off x="3679475" y="1872225"/>
              <a:ext cx="971200" cy="1219350"/>
            </a:xfrm>
            <a:custGeom>
              <a:avLst/>
              <a:gdLst/>
              <a:ahLst/>
              <a:cxnLst/>
              <a:rect l="l" t="t" r="r" b="b"/>
              <a:pathLst>
                <a:path w="38848" h="48774" extrusionOk="0">
                  <a:moveTo>
                    <a:pt x="28798" y="1"/>
                  </a:moveTo>
                  <a:lnTo>
                    <a:pt x="5025" y="34558"/>
                  </a:lnTo>
                  <a:lnTo>
                    <a:pt x="1" y="41911"/>
                  </a:lnTo>
                  <a:lnTo>
                    <a:pt x="5025" y="45342"/>
                  </a:lnTo>
                  <a:lnTo>
                    <a:pt x="10049" y="48773"/>
                  </a:lnTo>
                  <a:lnTo>
                    <a:pt x="38847" y="6986"/>
                  </a:lnTo>
                  <a:lnTo>
                    <a:pt x="28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3"/>
            <p:cNvSpPr/>
            <p:nvPr/>
          </p:nvSpPr>
          <p:spPr>
            <a:xfrm>
              <a:off x="3805075" y="1872225"/>
              <a:ext cx="845600" cy="1219350"/>
            </a:xfrm>
            <a:custGeom>
              <a:avLst/>
              <a:gdLst/>
              <a:ahLst/>
              <a:cxnLst/>
              <a:rect l="l" t="t" r="r" b="b"/>
              <a:pathLst>
                <a:path w="33824" h="48774" extrusionOk="0">
                  <a:moveTo>
                    <a:pt x="23774" y="1"/>
                  </a:moveTo>
                  <a:lnTo>
                    <a:pt x="1" y="34558"/>
                  </a:lnTo>
                  <a:lnTo>
                    <a:pt x="1" y="45342"/>
                  </a:lnTo>
                  <a:lnTo>
                    <a:pt x="5025" y="48773"/>
                  </a:lnTo>
                  <a:lnTo>
                    <a:pt x="33823" y="6986"/>
                  </a:lnTo>
                  <a:lnTo>
                    <a:pt x="23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53"/>
          <p:cNvGrpSpPr/>
          <p:nvPr/>
        </p:nvGrpSpPr>
        <p:grpSpPr>
          <a:xfrm>
            <a:off x="1732302" y="1859471"/>
            <a:ext cx="574596" cy="574596"/>
            <a:chOff x="1190625" y="238125"/>
            <a:chExt cx="5228350" cy="5228350"/>
          </a:xfrm>
        </p:grpSpPr>
        <p:sp>
          <p:nvSpPr>
            <p:cNvPr id="1936" name="Google Shape;1936;p53"/>
            <p:cNvSpPr/>
            <p:nvPr/>
          </p:nvSpPr>
          <p:spPr>
            <a:xfrm>
              <a:off x="2273300" y="238125"/>
              <a:ext cx="3532950" cy="5228350"/>
            </a:xfrm>
            <a:custGeom>
              <a:avLst/>
              <a:gdLst/>
              <a:ahLst/>
              <a:cxnLst/>
              <a:rect l="l" t="t" r="r" b="b"/>
              <a:pathLst>
                <a:path w="141318" h="209134" extrusionOk="0">
                  <a:moveTo>
                    <a:pt x="18382" y="0"/>
                  </a:moveTo>
                  <a:cubicBezTo>
                    <a:pt x="13602" y="0"/>
                    <a:pt x="9313" y="1838"/>
                    <a:pt x="6127" y="4779"/>
                  </a:cubicBezTo>
                  <a:cubicBezTo>
                    <a:pt x="2328" y="8088"/>
                    <a:pt x="0" y="12990"/>
                    <a:pt x="0" y="18382"/>
                  </a:cubicBezTo>
                  <a:lnTo>
                    <a:pt x="0" y="31445"/>
                  </a:lnTo>
                  <a:lnTo>
                    <a:pt x="12254" y="31445"/>
                  </a:lnTo>
                  <a:lnTo>
                    <a:pt x="12254" y="18382"/>
                  </a:lnTo>
                  <a:cubicBezTo>
                    <a:pt x="12254" y="14950"/>
                    <a:pt x="14950" y="12254"/>
                    <a:pt x="18382" y="12254"/>
                  </a:cubicBezTo>
                  <a:lnTo>
                    <a:pt x="73918" y="12254"/>
                  </a:lnTo>
                  <a:cubicBezTo>
                    <a:pt x="77350" y="12254"/>
                    <a:pt x="80046" y="14950"/>
                    <a:pt x="80046" y="18382"/>
                  </a:cubicBezTo>
                  <a:lnTo>
                    <a:pt x="80046" y="178497"/>
                  </a:lnTo>
                  <a:cubicBezTo>
                    <a:pt x="80046" y="195408"/>
                    <a:pt x="93771" y="209133"/>
                    <a:pt x="110682" y="209133"/>
                  </a:cubicBezTo>
                  <a:cubicBezTo>
                    <a:pt x="127593" y="209133"/>
                    <a:pt x="141318" y="195408"/>
                    <a:pt x="141318" y="178497"/>
                  </a:cubicBezTo>
                  <a:lnTo>
                    <a:pt x="141318" y="92717"/>
                  </a:lnTo>
                  <a:lnTo>
                    <a:pt x="129063" y="92717"/>
                  </a:lnTo>
                  <a:lnTo>
                    <a:pt x="129063" y="178497"/>
                  </a:lnTo>
                  <a:cubicBezTo>
                    <a:pt x="129063" y="188669"/>
                    <a:pt x="120853" y="196879"/>
                    <a:pt x="110682" y="196879"/>
                  </a:cubicBezTo>
                  <a:cubicBezTo>
                    <a:pt x="100510" y="196879"/>
                    <a:pt x="92300" y="188669"/>
                    <a:pt x="92300" y="178497"/>
                  </a:cubicBezTo>
                  <a:lnTo>
                    <a:pt x="92300" y="18382"/>
                  </a:lnTo>
                  <a:cubicBezTo>
                    <a:pt x="92300" y="8210"/>
                    <a:pt x="84090" y="0"/>
                    <a:pt x="73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3"/>
            <p:cNvSpPr/>
            <p:nvPr/>
          </p:nvSpPr>
          <p:spPr>
            <a:xfrm>
              <a:off x="2426475" y="238125"/>
              <a:ext cx="3379775" cy="5228350"/>
            </a:xfrm>
            <a:custGeom>
              <a:avLst/>
              <a:gdLst/>
              <a:ahLst/>
              <a:cxnLst/>
              <a:rect l="l" t="t" r="r" b="b"/>
              <a:pathLst>
                <a:path w="135191" h="209134" extrusionOk="0">
                  <a:moveTo>
                    <a:pt x="12255" y="0"/>
                  </a:moveTo>
                  <a:cubicBezTo>
                    <a:pt x="7475" y="0"/>
                    <a:pt x="3186" y="1838"/>
                    <a:pt x="0" y="4779"/>
                  </a:cubicBezTo>
                  <a:lnTo>
                    <a:pt x="0" y="31445"/>
                  </a:lnTo>
                  <a:lnTo>
                    <a:pt x="6127" y="31445"/>
                  </a:lnTo>
                  <a:lnTo>
                    <a:pt x="6127" y="18382"/>
                  </a:lnTo>
                  <a:cubicBezTo>
                    <a:pt x="6127" y="14950"/>
                    <a:pt x="8823" y="12254"/>
                    <a:pt x="12255" y="12254"/>
                  </a:cubicBezTo>
                  <a:lnTo>
                    <a:pt x="67791" y="12254"/>
                  </a:lnTo>
                  <a:cubicBezTo>
                    <a:pt x="71223" y="12254"/>
                    <a:pt x="73919" y="14950"/>
                    <a:pt x="73919" y="18382"/>
                  </a:cubicBezTo>
                  <a:lnTo>
                    <a:pt x="73919" y="178497"/>
                  </a:lnTo>
                  <a:cubicBezTo>
                    <a:pt x="73919" y="195408"/>
                    <a:pt x="87644" y="209133"/>
                    <a:pt x="104555" y="209133"/>
                  </a:cubicBezTo>
                  <a:cubicBezTo>
                    <a:pt x="121466" y="209133"/>
                    <a:pt x="135191" y="195408"/>
                    <a:pt x="135191" y="178497"/>
                  </a:cubicBezTo>
                  <a:lnTo>
                    <a:pt x="135191" y="92717"/>
                  </a:lnTo>
                  <a:lnTo>
                    <a:pt x="122936" y="92717"/>
                  </a:lnTo>
                  <a:lnTo>
                    <a:pt x="122936" y="178497"/>
                  </a:lnTo>
                  <a:cubicBezTo>
                    <a:pt x="122936" y="188669"/>
                    <a:pt x="114726" y="196879"/>
                    <a:pt x="104555" y="196879"/>
                  </a:cubicBezTo>
                  <a:cubicBezTo>
                    <a:pt x="94383" y="196879"/>
                    <a:pt x="86173" y="188669"/>
                    <a:pt x="86173" y="178497"/>
                  </a:cubicBezTo>
                  <a:lnTo>
                    <a:pt x="86173" y="18382"/>
                  </a:lnTo>
                  <a:cubicBezTo>
                    <a:pt x="86173" y="8210"/>
                    <a:pt x="77963" y="0"/>
                    <a:pt x="67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3"/>
            <p:cNvSpPr/>
            <p:nvPr/>
          </p:nvSpPr>
          <p:spPr>
            <a:xfrm>
              <a:off x="1190625" y="871050"/>
              <a:ext cx="2471100" cy="4595425"/>
            </a:xfrm>
            <a:custGeom>
              <a:avLst/>
              <a:gdLst/>
              <a:ahLst/>
              <a:cxnLst/>
              <a:rect l="l" t="t" r="r" b="b"/>
              <a:pathLst>
                <a:path w="98844" h="183817" extrusionOk="0">
                  <a:moveTo>
                    <a:pt x="417" y="1"/>
                  </a:moveTo>
                  <a:lnTo>
                    <a:pt x="0" y="183816"/>
                  </a:lnTo>
                  <a:lnTo>
                    <a:pt x="98844" y="183816"/>
                  </a:lnTo>
                  <a:lnTo>
                    <a:pt x="988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3"/>
            <p:cNvSpPr/>
            <p:nvPr/>
          </p:nvSpPr>
          <p:spPr>
            <a:xfrm>
              <a:off x="2426475" y="871050"/>
              <a:ext cx="1235250" cy="4595425"/>
            </a:xfrm>
            <a:custGeom>
              <a:avLst/>
              <a:gdLst/>
              <a:ahLst/>
              <a:cxnLst/>
              <a:rect l="l" t="t" r="r" b="b"/>
              <a:pathLst>
                <a:path w="49410" h="183817" extrusionOk="0">
                  <a:moveTo>
                    <a:pt x="0" y="1"/>
                  </a:moveTo>
                  <a:lnTo>
                    <a:pt x="0" y="183816"/>
                  </a:lnTo>
                  <a:lnTo>
                    <a:pt x="49410" y="183816"/>
                  </a:lnTo>
                  <a:lnTo>
                    <a:pt x="494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3"/>
            <p:cNvSpPr/>
            <p:nvPr/>
          </p:nvSpPr>
          <p:spPr>
            <a:xfrm>
              <a:off x="1813750" y="1483775"/>
              <a:ext cx="1225450" cy="919100"/>
            </a:xfrm>
            <a:custGeom>
              <a:avLst/>
              <a:gdLst/>
              <a:ahLst/>
              <a:cxnLst/>
              <a:rect l="l" t="t" r="r" b="b"/>
              <a:pathLst>
                <a:path w="49018" h="36764" extrusionOk="0">
                  <a:moveTo>
                    <a:pt x="0" y="0"/>
                  </a:moveTo>
                  <a:lnTo>
                    <a:pt x="0" y="36763"/>
                  </a:lnTo>
                  <a:lnTo>
                    <a:pt x="49018" y="36763"/>
                  </a:lnTo>
                  <a:lnTo>
                    <a:pt x="490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3"/>
            <p:cNvSpPr/>
            <p:nvPr/>
          </p:nvSpPr>
          <p:spPr>
            <a:xfrm>
              <a:off x="1813750" y="2709200"/>
              <a:ext cx="1225450" cy="919125"/>
            </a:xfrm>
            <a:custGeom>
              <a:avLst/>
              <a:gdLst/>
              <a:ahLst/>
              <a:cxnLst/>
              <a:rect l="l" t="t" r="r" b="b"/>
              <a:pathLst>
                <a:path w="49018" h="36765" extrusionOk="0">
                  <a:moveTo>
                    <a:pt x="0" y="1"/>
                  </a:moveTo>
                  <a:lnTo>
                    <a:pt x="0" y="36764"/>
                  </a:lnTo>
                  <a:lnTo>
                    <a:pt x="49018" y="36764"/>
                  </a:lnTo>
                  <a:lnTo>
                    <a:pt x="49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3"/>
            <p:cNvSpPr/>
            <p:nvPr/>
          </p:nvSpPr>
          <p:spPr>
            <a:xfrm>
              <a:off x="1813750" y="3934650"/>
              <a:ext cx="1225450" cy="919100"/>
            </a:xfrm>
            <a:custGeom>
              <a:avLst/>
              <a:gdLst/>
              <a:ahLst/>
              <a:cxnLst/>
              <a:rect l="l" t="t" r="r" b="b"/>
              <a:pathLst>
                <a:path w="49018" h="36764" extrusionOk="0">
                  <a:moveTo>
                    <a:pt x="0" y="0"/>
                  </a:moveTo>
                  <a:lnTo>
                    <a:pt x="0" y="36764"/>
                  </a:lnTo>
                  <a:lnTo>
                    <a:pt x="49018" y="36764"/>
                  </a:lnTo>
                  <a:lnTo>
                    <a:pt x="490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3"/>
            <p:cNvSpPr/>
            <p:nvPr/>
          </p:nvSpPr>
          <p:spPr>
            <a:xfrm>
              <a:off x="5806225" y="238125"/>
              <a:ext cx="306375" cy="786125"/>
            </a:xfrm>
            <a:custGeom>
              <a:avLst/>
              <a:gdLst/>
              <a:ahLst/>
              <a:cxnLst/>
              <a:rect l="l" t="t" r="r" b="b"/>
              <a:pathLst>
                <a:path w="12255" h="31445" extrusionOk="0">
                  <a:moveTo>
                    <a:pt x="1" y="0"/>
                  </a:moveTo>
                  <a:lnTo>
                    <a:pt x="1" y="31445"/>
                  </a:lnTo>
                  <a:lnTo>
                    <a:pt x="12255" y="31445"/>
                  </a:lnTo>
                  <a:lnTo>
                    <a:pt x="12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3"/>
            <p:cNvSpPr/>
            <p:nvPr/>
          </p:nvSpPr>
          <p:spPr>
            <a:xfrm>
              <a:off x="5193500" y="238125"/>
              <a:ext cx="306400" cy="786125"/>
            </a:xfrm>
            <a:custGeom>
              <a:avLst/>
              <a:gdLst/>
              <a:ahLst/>
              <a:cxnLst/>
              <a:rect l="l" t="t" r="r" b="b"/>
              <a:pathLst>
                <a:path w="12256" h="31445" extrusionOk="0">
                  <a:moveTo>
                    <a:pt x="1" y="0"/>
                  </a:moveTo>
                  <a:lnTo>
                    <a:pt x="1" y="31445"/>
                  </a:lnTo>
                  <a:lnTo>
                    <a:pt x="12255" y="31445"/>
                  </a:lnTo>
                  <a:lnTo>
                    <a:pt x="12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3"/>
            <p:cNvSpPr/>
            <p:nvPr/>
          </p:nvSpPr>
          <p:spPr>
            <a:xfrm>
              <a:off x="4887150" y="871050"/>
              <a:ext cx="1531825" cy="1838175"/>
            </a:xfrm>
            <a:custGeom>
              <a:avLst/>
              <a:gdLst/>
              <a:ahLst/>
              <a:cxnLst/>
              <a:rect l="l" t="t" r="r" b="b"/>
              <a:pathLst>
                <a:path w="61273" h="73527" extrusionOk="0">
                  <a:moveTo>
                    <a:pt x="0" y="1"/>
                  </a:moveTo>
                  <a:lnTo>
                    <a:pt x="0" y="26151"/>
                  </a:lnTo>
                  <a:lnTo>
                    <a:pt x="12255" y="47597"/>
                  </a:lnTo>
                  <a:lnTo>
                    <a:pt x="12255" y="73527"/>
                  </a:lnTo>
                  <a:lnTo>
                    <a:pt x="49018" y="73527"/>
                  </a:lnTo>
                  <a:lnTo>
                    <a:pt x="49018" y="47597"/>
                  </a:lnTo>
                  <a:lnTo>
                    <a:pt x="61272" y="26151"/>
                  </a:lnTo>
                  <a:lnTo>
                    <a:pt x="61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3"/>
            <p:cNvSpPr/>
            <p:nvPr/>
          </p:nvSpPr>
          <p:spPr>
            <a:xfrm>
              <a:off x="2426475" y="1483775"/>
              <a:ext cx="612725" cy="919100"/>
            </a:xfrm>
            <a:custGeom>
              <a:avLst/>
              <a:gdLst/>
              <a:ahLst/>
              <a:cxnLst/>
              <a:rect l="l" t="t" r="r" b="b"/>
              <a:pathLst>
                <a:path w="24509" h="36764" extrusionOk="0">
                  <a:moveTo>
                    <a:pt x="0" y="0"/>
                  </a:moveTo>
                  <a:lnTo>
                    <a:pt x="0" y="36763"/>
                  </a:lnTo>
                  <a:lnTo>
                    <a:pt x="24509" y="36763"/>
                  </a:lnTo>
                  <a:lnTo>
                    <a:pt x="24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3"/>
            <p:cNvSpPr/>
            <p:nvPr/>
          </p:nvSpPr>
          <p:spPr>
            <a:xfrm>
              <a:off x="2426475" y="2709200"/>
              <a:ext cx="612725" cy="919125"/>
            </a:xfrm>
            <a:custGeom>
              <a:avLst/>
              <a:gdLst/>
              <a:ahLst/>
              <a:cxnLst/>
              <a:rect l="l" t="t" r="r" b="b"/>
              <a:pathLst>
                <a:path w="24509" h="36765" extrusionOk="0">
                  <a:moveTo>
                    <a:pt x="0" y="1"/>
                  </a:moveTo>
                  <a:lnTo>
                    <a:pt x="0" y="36764"/>
                  </a:lnTo>
                  <a:lnTo>
                    <a:pt x="24509" y="36764"/>
                  </a:lnTo>
                  <a:lnTo>
                    <a:pt x="245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3"/>
            <p:cNvSpPr/>
            <p:nvPr/>
          </p:nvSpPr>
          <p:spPr>
            <a:xfrm>
              <a:off x="2426475" y="3934650"/>
              <a:ext cx="612725" cy="919100"/>
            </a:xfrm>
            <a:custGeom>
              <a:avLst/>
              <a:gdLst/>
              <a:ahLst/>
              <a:cxnLst/>
              <a:rect l="l" t="t" r="r" b="b"/>
              <a:pathLst>
                <a:path w="24509" h="36764" extrusionOk="0">
                  <a:moveTo>
                    <a:pt x="0" y="0"/>
                  </a:moveTo>
                  <a:lnTo>
                    <a:pt x="0" y="36764"/>
                  </a:lnTo>
                  <a:lnTo>
                    <a:pt x="24509" y="36764"/>
                  </a:lnTo>
                  <a:lnTo>
                    <a:pt x="24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53"/>
          <p:cNvGrpSpPr/>
          <p:nvPr/>
        </p:nvGrpSpPr>
        <p:grpSpPr>
          <a:xfrm>
            <a:off x="6837102" y="1841518"/>
            <a:ext cx="574596" cy="574596"/>
            <a:chOff x="1190625" y="238125"/>
            <a:chExt cx="5228350" cy="5228350"/>
          </a:xfrm>
        </p:grpSpPr>
        <p:sp>
          <p:nvSpPr>
            <p:cNvPr id="1950" name="Google Shape;1950;p53"/>
            <p:cNvSpPr/>
            <p:nvPr/>
          </p:nvSpPr>
          <p:spPr>
            <a:xfrm>
              <a:off x="4121250" y="2556025"/>
              <a:ext cx="1991350" cy="2910450"/>
            </a:xfrm>
            <a:custGeom>
              <a:avLst/>
              <a:gdLst/>
              <a:ahLst/>
              <a:cxnLst/>
              <a:rect l="l" t="t" r="r" b="b"/>
              <a:pathLst>
                <a:path w="79654" h="116418" extrusionOk="0">
                  <a:moveTo>
                    <a:pt x="67400" y="1"/>
                  </a:moveTo>
                  <a:lnTo>
                    <a:pt x="67400" y="104163"/>
                  </a:lnTo>
                  <a:lnTo>
                    <a:pt x="42891" y="104163"/>
                  </a:lnTo>
                  <a:lnTo>
                    <a:pt x="42891" y="85781"/>
                  </a:lnTo>
                  <a:lnTo>
                    <a:pt x="30636" y="85781"/>
                  </a:lnTo>
                  <a:lnTo>
                    <a:pt x="30636" y="104163"/>
                  </a:lnTo>
                  <a:lnTo>
                    <a:pt x="0" y="104163"/>
                  </a:lnTo>
                  <a:lnTo>
                    <a:pt x="0" y="110290"/>
                  </a:lnTo>
                  <a:cubicBezTo>
                    <a:pt x="0" y="113672"/>
                    <a:pt x="2745" y="116417"/>
                    <a:pt x="6128" y="116417"/>
                  </a:cubicBezTo>
                  <a:lnTo>
                    <a:pt x="79654" y="116417"/>
                  </a:lnTo>
                  <a:lnTo>
                    <a:pt x="796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3"/>
            <p:cNvSpPr/>
            <p:nvPr/>
          </p:nvSpPr>
          <p:spPr>
            <a:xfrm>
              <a:off x="4580800" y="3934650"/>
              <a:ext cx="919100" cy="919100"/>
            </a:xfrm>
            <a:custGeom>
              <a:avLst/>
              <a:gdLst/>
              <a:ahLst/>
              <a:cxnLst/>
              <a:rect l="l" t="t" r="r" b="b"/>
              <a:pathLst>
                <a:path w="36764" h="36764" extrusionOk="0">
                  <a:moveTo>
                    <a:pt x="18382" y="0"/>
                  </a:moveTo>
                  <a:lnTo>
                    <a:pt x="0" y="6128"/>
                  </a:lnTo>
                  <a:lnTo>
                    <a:pt x="0" y="36764"/>
                  </a:lnTo>
                  <a:lnTo>
                    <a:pt x="36763" y="36764"/>
                  </a:lnTo>
                  <a:lnTo>
                    <a:pt x="36763" y="6128"/>
                  </a:lnTo>
                  <a:lnTo>
                    <a:pt x="183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3"/>
            <p:cNvSpPr/>
            <p:nvPr/>
          </p:nvSpPr>
          <p:spPr>
            <a:xfrm>
              <a:off x="5499875" y="1790125"/>
              <a:ext cx="919100" cy="919100"/>
            </a:xfrm>
            <a:custGeom>
              <a:avLst/>
              <a:gdLst/>
              <a:ahLst/>
              <a:cxnLst/>
              <a:rect l="l" t="t" r="r" b="b"/>
              <a:pathLst>
                <a:path w="36764" h="36764" extrusionOk="0">
                  <a:moveTo>
                    <a:pt x="18382" y="1"/>
                  </a:moveTo>
                  <a:lnTo>
                    <a:pt x="0" y="6128"/>
                  </a:lnTo>
                  <a:lnTo>
                    <a:pt x="0" y="36764"/>
                  </a:lnTo>
                  <a:lnTo>
                    <a:pt x="36763" y="36764"/>
                  </a:lnTo>
                  <a:lnTo>
                    <a:pt x="36763" y="6128"/>
                  </a:lnTo>
                  <a:lnTo>
                    <a:pt x="1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3"/>
            <p:cNvSpPr/>
            <p:nvPr/>
          </p:nvSpPr>
          <p:spPr>
            <a:xfrm>
              <a:off x="1190625" y="564700"/>
              <a:ext cx="3083825" cy="4901775"/>
            </a:xfrm>
            <a:custGeom>
              <a:avLst/>
              <a:gdLst/>
              <a:ahLst/>
              <a:cxnLst/>
              <a:rect l="l" t="t" r="r" b="b"/>
              <a:pathLst>
                <a:path w="123353" h="196071" extrusionOk="0">
                  <a:moveTo>
                    <a:pt x="0" y="0"/>
                  </a:moveTo>
                  <a:lnTo>
                    <a:pt x="0" y="196070"/>
                  </a:lnTo>
                  <a:lnTo>
                    <a:pt x="123353" y="196070"/>
                  </a:lnTo>
                  <a:lnTo>
                    <a:pt x="1233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3"/>
            <p:cNvSpPr/>
            <p:nvPr/>
          </p:nvSpPr>
          <p:spPr>
            <a:xfrm>
              <a:off x="2732825" y="564700"/>
              <a:ext cx="1541625" cy="4901775"/>
            </a:xfrm>
            <a:custGeom>
              <a:avLst/>
              <a:gdLst/>
              <a:ahLst/>
              <a:cxnLst/>
              <a:rect l="l" t="t" r="r" b="b"/>
              <a:pathLst>
                <a:path w="61665" h="196071" extrusionOk="0">
                  <a:moveTo>
                    <a:pt x="1" y="0"/>
                  </a:moveTo>
                  <a:lnTo>
                    <a:pt x="1" y="196070"/>
                  </a:lnTo>
                  <a:lnTo>
                    <a:pt x="61665" y="196070"/>
                  </a:lnTo>
                  <a:lnTo>
                    <a:pt x="616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3"/>
            <p:cNvSpPr/>
            <p:nvPr/>
          </p:nvSpPr>
          <p:spPr>
            <a:xfrm>
              <a:off x="1813750" y="1177400"/>
              <a:ext cx="1838175" cy="1531825"/>
            </a:xfrm>
            <a:custGeom>
              <a:avLst/>
              <a:gdLst/>
              <a:ahLst/>
              <a:cxnLst/>
              <a:rect l="l" t="t" r="r" b="b"/>
              <a:pathLst>
                <a:path w="73527" h="61273" extrusionOk="0">
                  <a:moveTo>
                    <a:pt x="0" y="1"/>
                  </a:moveTo>
                  <a:lnTo>
                    <a:pt x="0" y="61273"/>
                  </a:lnTo>
                  <a:lnTo>
                    <a:pt x="73527" y="61273"/>
                  </a:lnTo>
                  <a:lnTo>
                    <a:pt x="73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3"/>
            <p:cNvSpPr/>
            <p:nvPr/>
          </p:nvSpPr>
          <p:spPr>
            <a:xfrm>
              <a:off x="2732825" y="1177400"/>
              <a:ext cx="919100" cy="1531825"/>
            </a:xfrm>
            <a:custGeom>
              <a:avLst/>
              <a:gdLst/>
              <a:ahLst/>
              <a:cxnLst/>
              <a:rect l="l" t="t" r="r" b="b"/>
              <a:pathLst>
                <a:path w="36764" h="61273" extrusionOk="0">
                  <a:moveTo>
                    <a:pt x="1" y="1"/>
                  </a:moveTo>
                  <a:lnTo>
                    <a:pt x="1" y="61273"/>
                  </a:lnTo>
                  <a:lnTo>
                    <a:pt x="36764" y="61273"/>
                  </a:lnTo>
                  <a:lnTo>
                    <a:pt x="36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3"/>
            <p:cNvSpPr/>
            <p:nvPr/>
          </p:nvSpPr>
          <p:spPr>
            <a:xfrm>
              <a:off x="1813750" y="3015575"/>
              <a:ext cx="1838175" cy="1838175"/>
            </a:xfrm>
            <a:custGeom>
              <a:avLst/>
              <a:gdLst/>
              <a:ahLst/>
              <a:cxnLst/>
              <a:rect l="l" t="t" r="r" b="b"/>
              <a:pathLst>
                <a:path w="73527" h="73527" extrusionOk="0">
                  <a:moveTo>
                    <a:pt x="36764" y="0"/>
                  </a:moveTo>
                  <a:cubicBezTo>
                    <a:pt x="16544" y="0"/>
                    <a:pt x="0" y="16544"/>
                    <a:pt x="0" y="36763"/>
                  </a:cubicBezTo>
                  <a:cubicBezTo>
                    <a:pt x="0" y="56983"/>
                    <a:pt x="16544" y="73527"/>
                    <a:pt x="36764" y="73527"/>
                  </a:cubicBezTo>
                  <a:cubicBezTo>
                    <a:pt x="56983" y="73527"/>
                    <a:pt x="73527" y="56983"/>
                    <a:pt x="73527" y="36763"/>
                  </a:cubicBezTo>
                  <a:cubicBezTo>
                    <a:pt x="73527" y="16544"/>
                    <a:pt x="56983" y="0"/>
                    <a:pt x="36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3"/>
            <p:cNvSpPr/>
            <p:nvPr/>
          </p:nvSpPr>
          <p:spPr>
            <a:xfrm>
              <a:off x="2732825" y="3015575"/>
              <a:ext cx="919100" cy="1838175"/>
            </a:xfrm>
            <a:custGeom>
              <a:avLst/>
              <a:gdLst/>
              <a:ahLst/>
              <a:cxnLst/>
              <a:rect l="l" t="t" r="r" b="b"/>
              <a:pathLst>
                <a:path w="36764" h="73527" extrusionOk="0">
                  <a:moveTo>
                    <a:pt x="1" y="0"/>
                  </a:moveTo>
                  <a:lnTo>
                    <a:pt x="1" y="73527"/>
                  </a:lnTo>
                  <a:cubicBezTo>
                    <a:pt x="20220" y="73527"/>
                    <a:pt x="36764" y="56983"/>
                    <a:pt x="36764" y="36763"/>
                  </a:cubicBezTo>
                  <a:cubicBezTo>
                    <a:pt x="36764" y="16544"/>
                    <a:pt x="2022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3"/>
            <p:cNvSpPr/>
            <p:nvPr/>
          </p:nvSpPr>
          <p:spPr>
            <a:xfrm>
              <a:off x="2120100" y="3321925"/>
              <a:ext cx="1225475" cy="1225475"/>
            </a:xfrm>
            <a:custGeom>
              <a:avLst/>
              <a:gdLst/>
              <a:ahLst/>
              <a:cxnLst/>
              <a:rect l="l" t="t" r="r" b="b"/>
              <a:pathLst>
                <a:path w="49019" h="49019" extrusionOk="0">
                  <a:moveTo>
                    <a:pt x="24510" y="1"/>
                  </a:moveTo>
                  <a:cubicBezTo>
                    <a:pt x="11030" y="1"/>
                    <a:pt x="1" y="11030"/>
                    <a:pt x="1" y="24509"/>
                  </a:cubicBezTo>
                  <a:cubicBezTo>
                    <a:pt x="1" y="37989"/>
                    <a:pt x="11030" y="49018"/>
                    <a:pt x="24510" y="49018"/>
                  </a:cubicBezTo>
                  <a:cubicBezTo>
                    <a:pt x="37989" y="49018"/>
                    <a:pt x="49018" y="37989"/>
                    <a:pt x="49018" y="24509"/>
                  </a:cubicBezTo>
                  <a:cubicBezTo>
                    <a:pt x="49018" y="11030"/>
                    <a:pt x="37989" y="1"/>
                    <a:pt x="2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3"/>
            <p:cNvSpPr/>
            <p:nvPr/>
          </p:nvSpPr>
          <p:spPr>
            <a:xfrm>
              <a:off x="2732825" y="3321925"/>
              <a:ext cx="612750" cy="1225475"/>
            </a:xfrm>
            <a:custGeom>
              <a:avLst/>
              <a:gdLst/>
              <a:ahLst/>
              <a:cxnLst/>
              <a:rect l="l" t="t" r="r" b="b"/>
              <a:pathLst>
                <a:path w="24510" h="49019" extrusionOk="0">
                  <a:moveTo>
                    <a:pt x="1" y="1"/>
                  </a:moveTo>
                  <a:lnTo>
                    <a:pt x="1" y="49018"/>
                  </a:lnTo>
                  <a:cubicBezTo>
                    <a:pt x="13480" y="49018"/>
                    <a:pt x="24509" y="37989"/>
                    <a:pt x="24509" y="24509"/>
                  </a:cubicBezTo>
                  <a:cubicBezTo>
                    <a:pt x="24509" y="11030"/>
                    <a:pt x="13480"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3"/>
            <p:cNvSpPr/>
            <p:nvPr/>
          </p:nvSpPr>
          <p:spPr>
            <a:xfrm>
              <a:off x="2083350" y="3285175"/>
              <a:ext cx="1298975" cy="1298975"/>
            </a:xfrm>
            <a:custGeom>
              <a:avLst/>
              <a:gdLst/>
              <a:ahLst/>
              <a:cxnLst/>
              <a:rect l="l" t="t" r="r" b="b"/>
              <a:pathLst>
                <a:path w="51959" h="51959" extrusionOk="0">
                  <a:moveTo>
                    <a:pt x="8701" y="0"/>
                  </a:moveTo>
                  <a:lnTo>
                    <a:pt x="0" y="8701"/>
                  </a:lnTo>
                  <a:lnTo>
                    <a:pt x="43258" y="51959"/>
                  </a:lnTo>
                  <a:lnTo>
                    <a:pt x="51959" y="43258"/>
                  </a:lnTo>
                  <a:lnTo>
                    <a:pt x="87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3"/>
            <p:cNvSpPr/>
            <p:nvPr/>
          </p:nvSpPr>
          <p:spPr>
            <a:xfrm>
              <a:off x="2732825" y="3717125"/>
              <a:ext cx="649500" cy="867025"/>
            </a:xfrm>
            <a:custGeom>
              <a:avLst/>
              <a:gdLst/>
              <a:ahLst/>
              <a:cxnLst/>
              <a:rect l="l" t="t" r="r" b="b"/>
              <a:pathLst>
                <a:path w="25980" h="34681" extrusionOk="0">
                  <a:moveTo>
                    <a:pt x="1" y="1"/>
                  </a:moveTo>
                  <a:lnTo>
                    <a:pt x="1" y="17402"/>
                  </a:lnTo>
                  <a:lnTo>
                    <a:pt x="17279" y="34681"/>
                  </a:lnTo>
                  <a:lnTo>
                    <a:pt x="25980" y="2598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3"/>
            <p:cNvSpPr/>
            <p:nvPr/>
          </p:nvSpPr>
          <p:spPr>
            <a:xfrm>
              <a:off x="4887150" y="2402850"/>
              <a:ext cx="306375" cy="765925"/>
            </a:xfrm>
            <a:custGeom>
              <a:avLst/>
              <a:gdLst/>
              <a:ahLst/>
              <a:cxnLst/>
              <a:rect l="l" t="t" r="r" b="b"/>
              <a:pathLst>
                <a:path w="12255" h="30637" extrusionOk="0">
                  <a:moveTo>
                    <a:pt x="0" y="0"/>
                  </a:moveTo>
                  <a:lnTo>
                    <a:pt x="0" y="30636"/>
                  </a:lnTo>
                  <a:lnTo>
                    <a:pt x="12255" y="30636"/>
                  </a:lnTo>
                  <a:lnTo>
                    <a:pt x="12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3"/>
            <p:cNvSpPr/>
            <p:nvPr/>
          </p:nvSpPr>
          <p:spPr>
            <a:xfrm>
              <a:off x="5806225" y="238125"/>
              <a:ext cx="306375" cy="786125"/>
            </a:xfrm>
            <a:custGeom>
              <a:avLst/>
              <a:gdLst/>
              <a:ahLst/>
              <a:cxnLst/>
              <a:rect l="l" t="t" r="r" b="b"/>
              <a:pathLst>
                <a:path w="12255" h="31445" extrusionOk="0">
                  <a:moveTo>
                    <a:pt x="1" y="0"/>
                  </a:moveTo>
                  <a:lnTo>
                    <a:pt x="1" y="31445"/>
                  </a:lnTo>
                  <a:lnTo>
                    <a:pt x="12255" y="31445"/>
                  </a:lnTo>
                  <a:lnTo>
                    <a:pt x="12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3"/>
            <p:cNvSpPr/>
            <p:nvPr/>
          </p:nvSpPr>
          <p:spPr>
            <a:xfrm>
              <a:off x="5499875" y="871050"/>
              <a:ext cx="919100" cy="1072275"/>
            </a:xfrm>
            <a:custGeom>
              <a:avLst/>
              <a:gdLst/>
              <a:ahLst/>
              <a:cxnLst/>
              <a:rect l="l" t="t" r="r" b="b"/>
              <a:pathLst>
                <a:path w="36764" h="42891" extrusionOk="0">
                  <a:moveTo>
                    <a:pt x="0" y="1"/>
                  </a:moveTo>
                  <a:lnTo>
                    <a:pt x="0" y="42891"/>
                  </a:lnTo>
                  <a:lnTo>
                    <a:pt x="36763" y="42891"/>
                  </a:lnTo>
                  <a:lnTo>
                    <a:pt x="3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3"/>
            <p:cNvSpPr/>
            <p:nvPr/>
          </p:nvSpPr>
          <p:spPr>
            <a:xfrm>
              <a:off x="4580800" y="3015575"/>
              <a:ext cx="919100" cy="1072275"/>
            </a:xfrm>
            <a:custGeom>
              <a:avLst/>
              <a:gdLst/>
              <a:ahLst/>
              <a:cxnLst/>
              <a:rect l="l" t="t" r="r" b="b"/>
              <a:pathLst>
                <a:path w="36764" h="42891" extrusionOk="0">
                  <a:moveTo>
                    <a:pt x="0" y="0"/>
                  </a:moveTo>
                  <a:lnTo>
                    <a:pt x="0" y="42891"/>
                  </a:lnTo>
                  <a:lnTo>
                    <a:pt x="36763" y="42891"/>
                  </a:lnTo>
                  <a:lnTo>
                    <a:pt x="367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Geometric Electricity by Slidesgo">
  <a:themeElements>
    <a:clrScheme name="Simple Light">
      <a:dk1>
        <a:srgbClr val="11101B"/>
      </a:dk1>
      <a:lt1>
        <a:srgbClr val="FFFFFF"/>
      </a:lt1>
      <a:dk2>
        <a:srgbClr val="181622"/>
      </a:dk2>
      <a:lt2>
        <a:srgbClr val="FBEA4C"/>
      </a:lt2>
      <a:accent1>
        <a:srgbClr val="FFBE3E"/>
      </a:accent1>
      <a:accent2>
        <a:srgbClr val="5E5A72"/>
      </a:accent2>
      <a:accent3>
        <a:srgbClr val="9F9DAA"/>
      </a:accent3>
      <a:accent4>
        <a:srgbClr val="FFFFFF"/>
      </a:accent4>
      <a:accent5>
        <a:srgbClr val="FFFFFF"/>
      </a:accent5>
      <a:accent6>
        <a:srgbClr val="FFFFFF"/>
      </a:accent6>
      <a:hlink>
        <a:srgbClr val="FFBE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728</Words>
  <Application>Microsoft Office PowerPoint</Application>
  <PresentationFormat>On-screen Show (16:9)</PresentationFormat>
  <Paragraphs>90</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Yu Gothic</vt:lpstr>
      <vt:lpstr>Aptos</vt:lpstr>
      <vt:lpstr>Arial</vt:lpstr>
      <vt:lpstr>Asap</vt:lpstr>
      <vt:lpstr>Open Sans</vt:lpstr>
      <vt:lpstr>Roboto</vt:lpstr>
      <vt:lpstr>Times New Roman</vt:lpstr>
      <vt:lpstr>Geometric Electricity by Slidesgo</vt:lpstr>
      <vt:lpstr>QUẢN LÍ HÓA ĐƠN TIỀN ĐIỆN CHO KHÁCH HÀNG</vt:lpstr>
      <vt:lpstr>TABLE OF CONTENTS</vt:lpstr>
      <vt:lpstr>MÔ TẢ CHỦ ĐỀ</vt:lpstr>
      <vt:lpstr>PowerPoint Presentation</vt:lpstr>
      <vt:lpstr>I. MỤC ĐÍCH</vt:lpstr>
      <vt:lpstr>I. MỤC ĐÍCH</vt:lpstr>
      <vt:lpstr>I. MỤC ĐÍCH</vt:lpstr>
      <vt:lpstr>I. MỤC ĐÍCH</vt:lpstr>
      <vt:lpstr>Thuận tiện trong thanh toán và lưu trữ</vt:lpstr>
      <vt:lpstr>2. Tình huống ứng dụng</vt:lpstr>
      <vt:lpstr>3. CHỨC NĂNG NGHIỆP VỤ</vt:lpstr>
      <vt:lpstr>02</vt:lpstr>
      <vt:lpstr>1. SƠ ĐỒ THỰC THỂ LIÊN KẾT</vt:lpstr>
      <vt:lpstr>2. DỮ LIỆU, YÊU CẦU, MỐI QUAN HỆ</vt:lpstr>
      <vt:lpstr>2. DỮ LIỆU, YÊU CẦU, MỐI QUAN HỆ</vt:lpstr>
      <vt:lpstr>2. DỮ LIỆU, YÊU CẦU, MỐI QUAN HỆ</vt:lpstr>
      <vt:lpstr>2. DỮ LIỆU, YÊU CẦU, MỐI QUAN HỆ</vt:lpstr>
      <vt:lpstr>2. DỮ LIỆU, YÊU CẦU, MỐI QUAN HỆ</vt:lpstr>
      <vt:lpstr>2. DỮ LIỆU, YÊU CẦU, MỐI QUAN HỆ</vt:lpstr>
      <vt:lpstr>2. DỮ LIỆU, YÊU CẦU, MỐI QUAN HỆ</vt:lpstr>
      <vt:lpstr>2. DỮ LIỆU, YÊU CẦU, MỐI QUAN HỆ</vt:lpstr>
      <vt:lpstr>3. TRUY VẤN SQL</vt:lpstr>
      <vt:lpstr>3. TRUY VẤN SQL</vt:lpstr>
      <vt:lpstr>3. TRUY VẤN SQL</vt:lpstr>
      <vt:lpstr>3. TRUY VẤN SQL</vt:lpstr>
      <vt:lpstr>3. TRUY VẤN SQL</vt:lpstr>
      <vt:lpstr>3. TRUY VẤN SQL</vt:lpstr>
      <vt:lpstr>KẾT QUẢ</vt:lpstr>
      <vt:lpstr>GIAO DIỆN WEB</vt:lpstr>
      <vt:lpstr>GIAO DIỆN WEB</vt:lpstr>
      <vt:lpstr>GIAO DIỆN WEB</vt:lpstr>
      <vt:lpstr>GIAO DIỆN WEB</vt:lpstr>
      <vt:lpstr>GIAO DIỆN WEB</vt:lpstr>
      <vt:lpstr>GIAO DIỆN WEB</vt:lpstr>
      <vt:lpstr>GIAO DIỆN WEB</vt:lpstr>
      <vt:lpstr>TỔNG KẾT</vt:lpstr>
      <vt:lpstr>GROUP 5: QUẢN LÍ HÓA ĐƠN TIỀN ĐIỆN CHO KHÁCH HÀNG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Huy Vương Quốc</cp:lastModifiedBy>
  <cp:revision>5</cp:revision>
  <dcterms:modified xsi:type="dcterms:W3CDTF">2024-06-18T16:55:02Z</dcterms:modified>
</cp:coreProperties>
</file>